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12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11B0DFE-D119-4005-8BD2-42881E279F05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0B86789-1CFD-4F7F-8602-0EE462A93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20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Capture grids, one per</a:t>
            </a:r>
            <a:r>
              <a:rPr lang="en-US" baseline="0" dirty="0" smtClean="0"/>
              <a:t> student.  Challenge task students could highlight the positives and negatives in different </a:t>
            </a:r>
            <a:r>
              <a:rPr lang="en-US" baseline="0" dirty="0" err="1" smtClean="0"/>
              <a:t>colours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3237" fontAlgn="base">
              <a:spcBef>
                <a:spcPct val="0"/>
              </a:spcBef>
              <a:spcAft>
                <a:spcPct val="0"/>
              </a:spcAft>
              <a:defRPr/>
            </a:pPr>
            <a:fld id="{45957DDA-5BF5-4C46-9D8B-5D22A1875AAD}" type="slidenum">
              <a:rPr lang="en-GB" altLang="en-US">
                <a:solidFill>
                  <a:prstClr val="black"/>
                </a:solidFill>
                <a:latin typeface="Calibri" pitchFamily="34" charset="0"/>
                <a:ea typeface="ＭＳ Ｐゴシック" pitchFamily="34" charset="-128"/>
              </a:rPr>
              <a:pPr defTabSz="933237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altLang="en-US">
              <a:solidFill>
                <a:prstClr val="black"/>
              </a:solidFill>
              <a:latin typeface="Calibri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7172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467189-F36C-4B3A-AC38-DFFEB3E67E2F}" type="datetime1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13/03/2017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144EA1D-8454-4FC0-8F69-3057CCA7A405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3761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13918E8-47C3-4337-BDC4-E2086B1842F1}" type="datetime1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13/03/2017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1895FDD-671C-41F3-873F-EFB9DA87DBDC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940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E456382-6B55-404E-A671-188D62905A42}" type="datetime1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13/03/2017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2400A80-D387-45BB-B8E0-4E3BD48CC453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6294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2EDC7F-F73B-4A2F-A4CA-62F320C4C264}" type="datetime1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13/03/2017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605EC0-7A54-4ECF-B484-F9E8194FEE24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063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F08871C-B3AC-4D82-9375-3A698BDE07A9}" type="datetime1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13/03/2017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4EAB95-1750-4A89-8585-16432BB1FCC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2395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CD38C08-ECB5-40C2-A2BD-15A86508FF3F}" type="datetime1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13/03/2017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E41AE1B-0A64-49CA-B91E-4BD57E30D96B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124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EDB2135-E630-4927-9A2A-1FDF8E97D8BF}" type="datetime1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13/03/2017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2585E46-9AD0-4CBE-B013-1576BB380321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8169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003D151-F037-44A8-A33E-E3E0D4C44BC4}" type="datetime1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13/03/2017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8BE159-6503-4D8A-B237-4F616A5F2A18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1741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B9086DE-0CE1-4F2C-9D60-14720E89ABC5}" type="datetime1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13/03/2017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DB9C28-CFD4-4949-8DFB-1FAA53163EFB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0190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923E171-2773-4508-9510-4775376CB3D1}" type="datetime1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13/03/2017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C0C45B-7B4F-4164-8E84-3C541E9DAE29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065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9BD50CC-5BD0-4D0A-AFC4-B9108A14C866}" type="datetime1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13/03/2017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BDC2174-B22C-4DE5-9FD4-098C05A549D2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7861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C1661E-9627-4DFB-8511-0C41401B57BA}" type="datetime1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13/03/2017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498C531-1AE9-477E-89A9-E51569A0EAD3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7246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Box 5"/>
          <p:cNvSpPr txBox="1">
            <a:spLocks noChangeArrowheads="1"/>
          </p:cNvSpPr>
          <p:nvPr/>
        </p:nvSpPr>
        <p:spPr bwMode="auto">
          <a:xfrm>
            <a:off x="179512" y="338138"/>
            <a:ext cx="8704138" cy="64633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 smtClean="0">
                <a:solidFill>
                  <a:prstClr val="black"/>
                </a:solidFill>
              </a:rPr>
              <a:t>Add at least two, </a:t>
            </a:r>
            <a:r>
              <a:rPr lang="en-GB" altLang="en-US" b="1" dirty="0" smtClean="0">
                <a:solidFill>
                  <a:prstClr val="black"/>
                </a:solidFill>
              </a:rPr>
              <a:t>specific</a:t>
            </a:r>
            <a:r>
              <a:rPr lang="en-GB" altLang="en-US" dirty="0" smtClean="0">
                <a:solidFill>
                  <a:prstClr val="black"/>
                </a:solidFill>
              </a:rPr>
              <a:t> examples that support each bullet point on this diagram.  Use </a:t>
            </a:r>
            <a:r>
              <a:rPr lang="en-GB" altLang="en-US" b="1" dirty="0" smtClean="0">
                <a:solidFill>
                  <a:srgbClr val="00B050"/>
                </a:solidFill>
              </a:rPr>
              <a:t>colour</a:t>
            </a:r>
            <a:r>
              <a:rPr lang="en-GB" altLang="en-US" dirty="0" smtClean="0">
                <a:solidFill>
                  <a:prstClr val="black"/>
                </a:solidFill>
              </a:rPr>
              <a:t> and images to enhance your examples. </a:t>
            </a:r>
            <a:endParaRPr lang="en-GB" altLang="en-US" dirty="0" smtClean="0">
              <a:solidFill>
                <a:prstClr val="black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altLang="en-US" dirty="0">
              <a:solidFill>
                <a:prstClr val="black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119" y="3946321"/>
            <a:ext cx="3515531" cy="284340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5122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</TotalTime>
  <Words>46</Words>
  <Application>Microsoft Office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Loxston-Baker</dc:creator>
  <cp:lastModifiedBy>Anthony Loxston-Baker</cp:lastModifiedBy>
  <cp:revision>4</cp:revision>
  <cp:lastPrinted>2017-03-13T04:35:11Z</cp:lastPrinted>
  <dcterms:created xsi:type="dcterms:W3CDTF">2017-03-12T14:40:17Z</dcterms:created>
  <dcterms:modified xsi:type="dcterms:W3CDTF">2017-03-13T06:26:17Z</dcterms:modified>
</cp:coreProperties>
</file>