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5" d="100"/>
          <a:sy n="65" d="100"/>
        </p:scale>
        <p:origin x="12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AF0901-EDC2-44DA-9D35-679B8F440CA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B6ADDF-D1F8-40BE-84DE-5C36DF377F4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3775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AF0901-EDC2-44DA-9D35-679B8F440CA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B6ADDF-D1F8-40BE-84DE-5C36DF377F4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8114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AF0901-EDC2-44DA-9D35-679B8F440CA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B6ADDF-D1F8-40BE-84DE-5C36DF377F4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721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AF0901-EDC2-44DA-9D35-679B8F440CA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B6ADDF-D1F8-40BE-84DE-5C36DF377F4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826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AF0901-EDC2-44DA-9D35-679B8F440CA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B6ADDF-D1F8-40BE-84DE-5C36DF377F4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3381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AF0901-EDC2-44DA-9D35-679B8F440CA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B6ADDF-D1F8-40BE-84DE-5C36DF377F4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5903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AF0901-EDC2-44DA-9D35-679B8F440CA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B6ADDF-D1F8-40BE-84DE-5C36DF377F4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361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AF0901-EDC2-44DA-9D35-679B8F440CA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B6ADDF-D1F8-40BE-84DE-5C36DF377F4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5482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AF0901-EDC2-44DA-9D35-679B8F440CA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B6ADDF-D1F8-40BE-84DE-5C36DF377F4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6516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AF0901-EDC2-44DA-9D35-679B8F440CA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B6ADDF-D1F8-40BE-84DE-5C36DF377F4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9710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AF0901-EDC2-44DA-9D35-679B8F440CA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B6ADDF-D1F8-40BE-84DE-5C36DF377F4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0804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6AF0901-EDC2-44DA-9D35-679B8F440CA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8B6ADDF-D1F8-40BE-84DE-5C36DF377F4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44336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sp>
        <p:nvSpPr>
          <p:cNvPr id="4" name="Rectangle 3"/>
          <p:cNvSpPr/>
          <p:nvPr/>
        </p:nvSpPr>
        <p:spPr>
          <a:xfrm>
            <a:off x="114300" y="685800"/>
            <a:ext cx="8894618" cy="60163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1" u="none" strike="noStrike" kern="1200" cap="none" spc="0" normalizeH="0" baseline="0" noProof="0" dirty="0" smtClean="0">
                <a:ln>
                  <a:noFill/>
                </a:ln>
                <a:solidFill>
                  <a:prstClr val="black"/>
                </a:solidFill>
                <a:effectLst/>
                <a:uLnTx/>
                <a:uFillTx/>
                <a:latin typeface="Calibri" panose="020F0502020204030204"/>
                <a:ea typeface="+mn-ea"/>
                <a:cs typeface="+mn-cs"/>
              </a:rPr>
              <a:t>At the present moment in world history nearly every nation must choose between alternative ways of life. The choice is too often not a free one.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1"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1" u="none" strike="noStrike" kern="1200" cap="none" spc="0" normalizeH="0" baseline="0" noProof="0" dirty="0" smtClean="0">
                <a:ln>
                  <a:noFill/>
                </a:ln>
                <a:solidFill>
                  <a:prstClr val="black"/>
                </a:solidFill>
                <a:effectLst/>
                <a:uLnTx/>
                <a:uFillTx/>
                <a:latin typeface="Calibri" panose="020F0502020204030204"/>
                <a:ea typeface="+mn-ea"/>
                <a:cs typeface="+mn-cs"/>
              </a:rPr>
              <a:t>One way of life is based upon the will of the majority, and is distinguished by free institutions, representative government, free elections, and guarantees of individual liberty, freedom of speech and religion and freedom from political oppression.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1"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1" u="none" strike="noStrike" kern="1200" cap="none" spc="0" normalizeH="0" baseline="0" noProof="0" dirty="0" smtClean="0">
                <a:ln>
                  <a:noFill/>
                </a:ln>
                <a:solidFill>
                  <a:prstClr val="black"/>
                </a:solidFill>
                <a:effectLst/>
                <a:uLnTx/>
                <a:uFillTx/>
                <a:latin typeface="Calibri" panose="020F0502020204030204"/>
                <a:ea typeface="+mn-ea"/>
                <a:cs typeface="+mn-cs"/>
              </a:rPr>
              <a:t>The second way of life is based upon the will of a minority forcibly imposed upon the majority. It relies upon terror and oppression, a controlled press and radio, fixed elections and the suppression of personal freedom.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1"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1" u="none" strike="noStrike" kern="1200" cap="none" spc="0" normalizeH="0" baseline="0" noProof="0" dirty="0" smtClean="0">
                <a:ln>
                  <a:noFill/>
                </a:ln>
                <a:solidFill>
                  <a:prstClr val="black"/>
                </a:solidFill>
                <a:effectLst/>
                <a:uLnTx/>
                <a:uFillTx/>
                <a:latin typeface="Calibri" panose="020F0502020204030204"/>
                <a:ea typeface="+mn-ea"/>
                <a:cs typeface="+mn-cs"/>
              </a:rPr>
              <a:t>I believe that it must be the policy of the United States to support peoples who are resisting attempted subjugation by armed minorities or by outside pressures.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1"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342900" marR="0" lvl="0" indent="-342900" algn="ctr" defTabSz="914400" rtl="0" eaLnBrk="1" fontAlgn="auto" latinLnBrk="0" hangingPunct="1">
              <a:lnSpc>
                <a:spcPct val="100000"/>
              </a:lnSpc>
              <a:spcBef>
                <a:spcPts val="0"/>
              </a:spcBef>
              <a:spcAft>
                <a:spcPts val="0"/>
              </a:spcAft>
              <a:buClrTx/>
              <a:buSzTx/>
              <a:buFontTx/>
              <a:buAutoNum type="arabicPeriod"/>
              <a:tabLst/>
              <a:defRPr/>
            </a:pP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What justification does Truman give for his Doctrine?</a:t>
            </a:r>
          </a:p>
          <a:p>
            <a:pPr marL="342900" marR="0" lvl="0" indent="-342900" algn="ctr" defTabSz="914400" rtl="0" eaLnBrk="1" fontAlgn="auto" latinLnBrk="0" hangingPunct="1">
              <a:lnSpc>
                <a:spcPct val="100000"/>
              </a:lnSpc>
              <a:spcBef>
                <a:spcPts val="0"/>
              </a:spcBef>
              <a:spcAft>
                <a:spcPts val="0"/>
              </a:spcAft>
              <a:buClrTx/>
              <a:buSzTx/>
              <a:buFontTx/>
              <a:buAutoNum type="arabicPeriod"/>
              <a:tabLst/>
              <a:defRPr/>
            </a:pP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What key words does Truman use to describe the West? What words to describe the countries under Soviet control?</a:t>
            </a:r>
          </a:p>
          <a:p>
            <a:pPr marL="342900" marR="0" lvl="0" indent="-342900" algn="ctr" defTabSz="914400" rtl="0" eaLnBrk="1" fontAlgn="auto" latinLnBrk="0" hangingPunct="1">
              <a:lnSpc>
                <a:spcPct val="100000"/>
              </a:lnSpc>
              <a:spcBef>
                <a:spcPts val="0"/>
              </a:spcBef>
              <a:spcAft>
                <a:spcPts val="0"/>
              </a:spcAft>
              <a:buClrTx/>
              <a:buSzTx/>
              <a:buFontTx/>
              <a:buAutoNum type="arabicPeriod"/>
              <a:tabLst/>
              <a:defRPr/>
            </a:pP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Why do you think he uses this type of language?</a:t>
            </a:r>
          </a:p>
          <a:p>
            <a:pPr marL="342900" marR="0" lvl="0" indent="-342900" algn="ctr" defTabSz="914400" rtl="0" eaLnBrk="1" fontAlgn="auto" latinLnBrk="0" hangingPunct="1">
              <a:lnSpc>
                <a:spcPct val="100000"/>
              </a:lnSpc>
              <a:spcBef>
                <a:spcPts val="0"/>
              </a:spcBef>
              <a:spcAft>
                <a:spcPts val="0"/>
              </a:spcAft>
              <a:buClrTx/>
              <a:buSzTx/>
              <a:buFontTx/>
              <a:buAutoNum type="arabicPeriod"/>
              <a:tabLst/>
              <a:defRPr/>
            </a:pP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How important is this document for explaining the development of the Cold War?</a:t>
            </a:r>
          </a:p>
        </p:txBody>
      </p:sp>
      <p:sp>
        <p:nvSpPr>
          <p:cNvPr id="5" name="Rounded Rectangle 4"/>
          <p:cNvSpPr/>
          <p:nvPr/>
        </p:nvSpPr>
        <p:spPr>
          <a:xfrm>
            <a:off x="228600" y="107576"/>
            <a:ext cx="8633012" cy="4437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Calibri" panose="020F0502020204030204"/>
                <a:ea typeface="+mn-ea"/>
                <a:cs typeface="+mn-cs"/>
              </a:rPr>
              <a:t>Task 3:  Read the source and answer the following questions.</a:t>
            </a:r>
            <a:endPar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4759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207</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Loxston-Baker</dc:creator>
  <cp:lastModifiedBy>Anthony Loxston-Baker</cp:lastModifiedBy>
  <cp:revision>1</cp:revision>
  <dcterms:created xsi:type="dcterms:W3CDTF">2017-09-26T07:43:18Z</dcterms:created>
  <dcterms:modified xsi:type="dcterms:W3CDTF">2017-09-26T07:44:09Z</dcterms:modified>
</cp:coreProperties>
</file>