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09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831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410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960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22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838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663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243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108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881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269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2886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0807" t="18702" r="25024" b="26682"/>
          <a:stretch/>
        </p:blipFill>
        <p:spPr>
          <a:xfrm>
            <a:off x="135205" y="1167619"/>
            <a:ext cx="8859522" cy="502216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65760" y="168812"/>
            <a:ext cx="8398412" cy="787791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Tree diagram:  Useful for causes and consequences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173506" y="3060069"/>
            <a:ext cx="1101831" cy="787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Mao’s rectification campaigns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10082" y="4289612"/>
            <a:ext cx="205409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Root Causes?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does Mao have rectification campaigns?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02505" y="2182906"/>
            <a:ext cx="2054090" cy="8771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Consequences?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are the effects of the campaign and do they help Mao rise to power?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0797" y="3205208"/>
            <a:ext cx="132619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Identification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Briefly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summarise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key topic.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391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Loxston-Baker</dc:creator>
  <cp:lastModifiedBy>Anthony Loxston-Baker</cp:lastModifiedBy>
  <cp:revision>1</cp:revision>
  <dcterms:created xsi:type="dcterms:W3CDTF">2018-11-04T16:54:53Z</dcterms:created>
  <dcterms:modified xsi:type="dcterms:W3CDTF">2018-11-04T16:55:22Z</dcterms:modified>
</cp:coreProperties>
</file>