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14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2959AB-F4B3-4D89-97E4-E2AD9FCE2509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4/26/2017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E4E583-10D1-4C4C-BE0F-256569803661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4474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2959AB-F4B3-4D89-97E4-E2AD9FCE2509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4/26/2017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E4E583-10D1-4C4C-BE0F-256569803661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11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2959AB-F4B3-4D89-97E4-E2AD9FCE2509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4/26/2017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E4E583-10D1-4C4C-BE0F-256569803661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5629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2959AB-F4B3-4D89-97E4-E2AD9FCE2509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4/26/2017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E4E583-10D1-4C4C-BE0F-256569803661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724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2959AB-F4B3-4D89-97E4-E2AD9FCE2509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4/26/2017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E4E583-10D1-4C4C-BE0F-256569803661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7547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2959AB-F4B3-4D89-97E4-E2AD9FCE2509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4/26/2017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E4E583-10D1-4C4C-BE0F-256569803661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2107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2959AB-F4B3-4D89-97E4-E2AD9FCE2509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4/26/2017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E4E583-10D1-4C4C-BE0F-256569803661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6675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2959AB-F4B3-4D89-97E4-E2AD9FCE2509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4/26/2017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E4E583-10D1-4C4C-BE0F-256569803661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3689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2959AB-F4B3-4D89-97E4-E2AD9FCE2509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4/26/2017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E4E583-10D1-4C4C-BE0F-256569803661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3804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2959AB-F4B3-4D89-97E4-E2AD9FCE2509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4/26/2017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E4E583-10D1-4C4C-BE0F-256569803661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3709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2959AB-F4B3-4D89-97E4-E2AD9FCE2509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4/26/2017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E4E583-10D1-4C4C-BE0F-256569803661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6656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2959AB-F4B3-4D89-97E4-E2AD9FCE2509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4/26/2017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E4E583-10D1-4C4C-BE0F-256569803661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8602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698806" y="1422827"/>
            <a:ext cx="3745803" cy="4093790"/>
            <a:chOff x="2994564" y="364899"/>
            <a:chExt cx="5628820" cy="6021221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2"/>
            <a:srcRect l="470" r="662"/>
            <a:stretch/>
          </p:blipFill>
          <p:spPr>
            <a:xfrm>
              <a:off x="2995748" y="364899"/>
              <a:ext cx="5615515" cy="2784702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94564" y="3105151"/>
              <a:ext cx="5628820" cy="3280969"/>
            </a:xfrm>
            <a:prstGeom prst="rect">
              <a:avLst/>
            </a:prstGeom>
          </p:spPr>
        </p:pic>
      </p:grpSp>
      <p:sp>
        <p:nvSpPr>
          <p:cNvPr id="5" name="Rectangle 4"/>
          <p:cNvSpPr/>
          <p:nvPr/>
        </p:nvSpPr>
        <p:spPr>
          <a:xfrm>
            <a:off x="-585" y="28575"/>
            <a:ext cx="9144585" cy="624894"/>
          </a:xfrm>
          <a:prstGeom prst="rect">
            <a:avLst/>
          </a:prstGeom>
          <a:solidFill>
            <a:srgbClr val="2FAC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Toolkits for Communication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0" y="6285975"/>
            <a:ext cx="9144000" cy="547600"/>
            <a:chOff x="0" y="4580820"/>
            <a:chExt cx="9144000" cy="562681"/>
          </a:xfrm>
        </p:grpSpPr>
        <p:sp>
          <p:nvSpPr>
            <p:cNvPr id="7" name="Rectangle 6"/>
            <p:cNvSpPr/>
            <p:nvPr/>
          </p:nvSpPr>
          <p:spPr>
            <a:xfrm>
              <a:off x="2" y="4580820"/>
              <a:ext cx="9143998" cy="562681"/>
            </a:xfrm>
            <a:prstGeom prst="rect">
              <a:avLst/>
            </a:prstGeom>
            <a:solidFill>
              <a:srgbClr val="2FAC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8" name="Picture 7" descr="Screen Shot 2015-02-09 at 12.06.40 PM.png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4588459"/>
              <a:ext cx="2798613" cy="555041"/>
            </a:xfrm>
            <a:prstGeom prst="rect">
              <a:avLst/>
            </a:prstGeom>
          </p:spPr>
        </p:pic>
        <p:pic>
          <p:nvPicPr>
            <p:cNvPr id="9" name="Picture 8" descr="GEMS_PhotoLogo_9_DB.pn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128000" y="4640762"/>
              <a:ext cx="922842" cy="435429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3373122" y="4614968"/>
              <a:ext cx="465327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Want to know the latest?</a:t>
              </a: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	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 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Follow us… </a:t>
              </a: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Twitter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 </a:t>
              </a:r>
              <a:r>
                <a:rPr kumimoji="0" lang="en-US" sz="825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@GEMS_WSO  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|  </a:t>
              </a: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Facebook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 </a:t>
              </a:r>
              <a:r>
                <a:rPr kumimoji="0" lang="en-US" sz="825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GEMSWSO</a:t>
              </a:r>
              <a:endParaRPr kumimoji="0" lang="en-US" sz="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888840" y="2614976"/>
            <a:ext cx="311560" cy="27699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7.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6605379" y="700557"/>
            <a:ext cx="2445463" cy="186282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 Make sure that it’s easy for people reading your work to understand your meaning.  Use language that is correct. 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6635035" y="2675182"/>
            <a:ext cx="2310063" cy="778683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2. Delete any repetition and stick to your points. 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653666" y="3693323"/>
            <a:ext cx="2310063" cy="1160229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3. Use facts, key words and pictures to make sure your work is understood. 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6653666" y="4986895"/>
            <a:ext cx="2310063" cy="1111281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4. Check your work for errors.  Ask someone else to proofread your work. 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220696" y="4050155"/>
            <a:ext cx="2310063" cy="2150407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5. Does your work make sense?  Check all points link back to the topic.  Have you got a logical sequence?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179686" y="2675182"/>
            <a:ext cx="2310063" cy="966481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6. Check your have included all relevant facts</a:t>
            </a: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209451" y="966950"/>
            <a:ext cx="2321308" cy="1231542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7. All communication should be friendly, open and honest.  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5041232" y="1716379"/>
            <a:ext cx="1593803" cy="140735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13" idx="1"/>
          </p:cNvCxnSpPr>
          <p:nvPr/>
        </p:nvCxnSpPr>
        <p:spPr>
          <a:xfrm>
            <a:off x="6100010" y="2832127"/>
            <a:ext cx="535025" cy="232397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4" idx="1"/>
          </p:cNvCxnSpPr>
          <p:nvPr/>
        </p:nvCxnSpPr>
        <p:spPr>
          <a:xfrm>
            <a:off x="6172200" y="3963064"/>
            <a:ext cx="481466" cy="310374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15" idx="1"/>
          </p:cNvCxnSpPr>
          <p:nvPr/>
        </p:nvCxnSpPr>
        <p:spPr>
          <a:xfrm>
            <a:off x="5410200" y="4685594"/>
            <a:ext cx="1243466" cy="856942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6" idx="3"/>
          </p:cNvCxnSpPr>
          <p:nvPr/>
        </p:nvCxnSpPr>
        <p:spPr>
          <a:xfrm flipH="1">
            <a:off x="2530759" y="4576959"/>
            <a:ext cx="893092" cy="548400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 flipV="1">
            <a:off x="2394284" y="2024314"/>
            <a:ext cx="606599" cy="242376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 flipV="1">
            <a:off x="2394285" y="3324055"/>
            <a:ext cx="529389" cy="21358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359002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124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Loxston-Baker</dc:creator>
  <cp:lastModifiedBy>Helen Loxston-Baker</cp:lastModifiedBy>
  <cp:revision>1</cp:revision>
  <dcterms:created xsi:type="dcterms:W3CDTF">2017-04-26T01:50:11Z</dcterms:created>
  <dcterms:modified xsi:type="dcterms:W3CDTF">2017-04-26T01:50:45Z</dcterms:modified>
</cp:coreProperties>
</file>