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92AD41-35A7-40B4-95CE-5B91E12043B9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18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F1164B-66EC-4CB1-A03C-D205255C99BF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3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33C528-2DFB-4962-89F2-430FA537BE17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5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8D2BDE-200E-4EAC-8F71-83B8A43DA06E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3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C08B5-2875-4EF4-96E5-D929B8063944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20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8CC343-FEE2-4F40-B9F4-B991C24B7B5D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7AB3A9-E111-450A-9643-F62DD1C5E28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6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5A3000-AA9B-4606-B6D9-BA9A461CA78C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2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9F864-D6AA-4294-9A6E-713C5A0D3F0A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83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DFFAB5-182D-498C-B16E-D960C5AF4B99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0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734B15-FF45-4F98-9B33-56ACC603C5EB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1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E57B1D-EB39-4A08-AE35-4D8F86C6898D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7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88913"/>
          <a:ext cx="9144000" cy="670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9144793" imgH="6706181" progId="Excel.Chart.8">
                  <p:embed/>
                </p:oleObj>
              </mc:Choice>
              <mc:Fallback>
                <p:oleObj r:id="rId3" imgW="9144793" imgH="6706181" progId="Excel.Chart.8">
                  <p:embed/>
                  <p:pic>
                    <p:nvPicPr>
                      <p:cNvPr id="15362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913"/>
                        <a:ext cx="9144000" cy="670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877050" y="3573463"/>
            <a:ext cx="1943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732588" y="2349500"/>
            <a:ext cx="223202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Key: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Events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: </a:t>
            </a: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2: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3: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4: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5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6: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7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8: </a:t>
            </a: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9: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10: </a:t>
            </a: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365" name="Picture 7" descr="thermometer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60350"/>
            <a:ext cx="746125" cy="547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Default Design</vt:lpstr>
      <vt:lpstr>Microsoft Excel 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2</cp:revision>
  <dcterms:created xsi:type="dcterms:W3CDTF">2017-09-11T17:47:37Z</dcterms:created>
  <dcterms:modified xsi:type="dcterms:W3CDTF">2018-05-20T14:16:49Z</dcterms:modified>
</cp:coreProperties>
</file>