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48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52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41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82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898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0393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541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65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557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74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5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327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454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96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60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8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70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23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64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66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50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90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5A3F04-2281-4238-A8D0-D9B21495625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9/18/2018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CB1751-83C1-401C-BA46-9E9D25D17F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08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J7u30OG7y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383624"/>
            <a:ext cx="6934200" cy="510778"/>
          </a:xfrm>
          <a:prstGeom prst="roundRect">
            <a:avLst/>
          </a:prstGeom>
          <a:solidFill>
            <a:srgbClr val="00FF00"/>
          </a:solidFill>
          <a:ln w="28575">
            <a:solidFill>
              <a:srgbClr val="00206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Arial Black" pitchFamily="34" charset="0"/>
                <a:cs typeface="Arial Black" pitchFamily="34" charset="0"/>
              </a:rPr>
              <a:t>Was Hitler’s rise to power inevitable?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 topics in History are quite controversial.  The reasons surrounding Hitler’s rise to power have create a lot of debate.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36611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 the next 4 lessons you are going to research the different historians viewpoints and present your ideas. You will need to present a strong argument for why your viewpoint is the correct one.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 descr="http://cdn.images.express.co.uk/img/dynamic/80/590x/secondary/hitler-4157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0328">
            <a:off x="785573" y="3166502"/>
            <a:ext cx="23622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810000" y="3081570"/>
            <a:ext cx="4572000" cy="217623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Create a 3-4 minute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persuasive argument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about an interpretation of Hitler’s rise to power.  There are 7 on the next slide.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4287" y="5562600"/>
            <a:ext cx="4572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How do I write a persuasive argument?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1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152400"/>
            <a:ext cx="6934200" cy="783193"/>
          </a:xfrm>
          <a:prstGeom prst="roundRect">
            <a:avLst/>
          </a:prstGeom>
          <a:solidFill>
            <a:srgbClr val="00FF00"/>
          </a:solidFill>
          <a:ln w="28575">
            <a:solidFill>
              <a:srgbClr val="00206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Arial Black" pitchFamily="34" charset="0"/>
                <a:cs typeface="Arial Black" pitchFamily="34" charset="0"/>
              </a:rPr>
              <a:t>Was Hitler’s rise to power inevitable?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Arial Black" pitchFamily="34" charset="0"/>
              <a:cs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74676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1:  Hitler as a product of Germany’s history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824" y="1992273"/>
            <a:ext cx="7467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2:  Germany deviates from the proper course of European development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824" y="2612946"/>
            <a:ext cx="74676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3:  In Germany, as elsewhere in Europe, war and Depression create dictatorship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112" y="3550086"/>
            <a:ext cx="74676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4:Nazism as a product of capitalism in crisis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24" y="4263092"/>
            <a:ext cx="74676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5:  Nazism as an emotional response to a crisis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162" y="4976098"/>
            <a:ext cx="7467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6:  Nazism as the product of the fanatical determination of one man, Adolf Hitler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961043"/>
            <a:ext cx="7467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7:  Hitler was just bad luck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7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77200" cy="36933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1:  Hitler as a product of Germany’s history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Who ruled Germany before the war?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type of government/ruler did Germany have?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did Germans want to have an autocratic (one strong) ruler?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had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Brüning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already started to remove democracy before Hitler came to power?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800600"/>
            <a:ext cx="66294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 - Why did Parliamentary Government decline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 –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Brüning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savior or destroyer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6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4676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2:  Germany deviates from the proper course of European development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a ‘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sonderweg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Why did the Middle Class in Germany vote for Hitler?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did authoritarianism develop?  P13-17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362" y="3657600"/>
            <a:ext cx="4267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 worksheet D ‘Why did people support the Nazis?’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1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467600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3:  In Germany, as elsewhere in Europe, war and Depression create dictatorship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impact of WWI on Germany.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terms of the Treaty of Versailles.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other dictators were emerging in Europe after WWI?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962400"/>
            <a:ext cx="609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 - Problems facing the Weimar Republic 1919-23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5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46760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4:  Nazism as a product of capitalism in crisis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Which groups feared a communist take-over?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Find examples of the economic problems in Germany after WWI and before Hitler comes to power.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did Hitler appeal to capitalist groups within Germany?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525" y="4343400"/>
            <a:ext cx="4267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 - The Great Depression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– Who supported the Nazis and why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8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4676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5:  Nazism as an emotional response to a crisis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political problems had Weimar Germany face in the 1920’s?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did economic crisis affected Germans in different social groups?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did Hitler appeal to German society?  Was he seen as a ‘savior?’  If so, how and why?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495800"/>
            <a:ext cx="571500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 - The Great Depression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 – Who supported the Nazis and why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– Problems facing Weimar Germany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6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467600" cy="41549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6:  Nazism as the product of the fanatical determination of one man, Adolf Hitler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was Hitler’s personality appealing to the public?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did Hitler convince political leaders to give him power?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ideas did Hitler have and why were these appealing?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role did the Nazis Party play in Hitler coming to power?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6736" y="4876800"/>
            <a:ext cx="52244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- What role does Hitler play in the rise of the Nazis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 – How well organized were the Nazis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 – How important were the SA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67600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View 7:  Hitler was just bad luck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Focus: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role did other people play in Hitler’s rise to power?  Look at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Brüning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Schleicher and Hindenburg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significant were events outside of Germany in Hitler’s rise to power.  Consider the Wall Street Crash.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581400"/>
            <a:ext cx="522446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Worksheets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- What role does Hitler play in the rise of the Nazis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Brüning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savior or destroyer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4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Loxston-Baker</dc:creator>
  <cp:lastModifiedBy>Anthony Loxston-Baker</cp:lastModifiedBy>
  <cp:revision>2</cp:revision>
  <dcterms:created xsi:type="dcterms:W3CDTF">2018-09-18T06:36:42Z</dcterms:created>
  <dcterms:modified xsi:type="dcterms:W3CDTF">2018-09-18T07:12:55Z</dcterms:modified>
</cp:coreProperties>
</file>