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3BDA-EE6C-46CE-9186-CD291CD4593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D3270-A970-4DD6-B9BB-B158CD49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077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F5FFC-6252-4731-AFA8-5FFF65CDE98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37BEBC-AA83-4919-858C-CE79057B75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23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75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7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34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4887A4-921E-4499-9A3F-092390073B27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99EE3-DD74-4B26-80B0-95BAB1003DED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80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C688A-75D5-4FD7-9AF9-63C3C3F2F809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F06063-447A-408B-9215-B3620DC9F355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479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6BFDB5-5C0E-4EFC-B34D-4E9848AC9B3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FCF50-D264-4AF1-877B-BF938375181E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44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27262C-0BD2-43E1-901B-03DB675576DE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046C39-3F47-4F47-9F54-F1D89546889B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9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2F9F5-9393-4B20-BE8E-FC6888D87A3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AF4EA8-1F5C-4ACF-9FF8-33CDA064FBB1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15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D64017-D3FA-4DA9-A8B2-A3F15507276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6AE08-8DB7-4367-929A-E74E3A27947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836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46B19E-A74E-4F32-B9D8-30C73850CC3F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BC233-5403-4B11-97C3-A378A63C23A4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621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A31BD9-16EA-4610-AD02-9B65E81BD0E6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F0EE9D-431E-4FF8-8820-953B005CE7BC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65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678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627CF-28D9-4E31-9811-F47CD3AFCD00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DA29B-06EA-4266-AA52-AA16ADB12A50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542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69CFD1-17B3-4020-9015-6E72A5E39DDC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94C9AE-F09C-4169-B61C-FCE1F99C01FF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16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F8DB43-F843-496B-9A33-FDA81E5746AC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1400F-5E5D-4999-AD2D-753C18F609F4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208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9B7C3-9AB8-4058-8A9F-CB9DFA8F361F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335AA-70B1-4E90-B189-945A0FC837D0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04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1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30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04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9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8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46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F0901-EDC2-44DA-9D35-679B8F440CA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6ADDF-D1F8-40BE-84DE-5C36DF377F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6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670900-7B8F-4394-9B91-1083537E47DD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AC53A-AD49-42D2-A094-8D5B80068F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vax5VUvjWQ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41435" y="266700"/>
            <a:ext cx="8450874" cy="63425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58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Why did the Cold War begin? Key events 1946-47</a:t>
            </a:r>
            <a:endParaRPr kumimoji="0" lang="en-US" altLang="en-US" sz="258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949" y="1751650"/>
            <a:ext cx="387115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pages 18-19.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a side of Cornell method notes.  They must contain no more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200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words.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61" t="28572" r="38870" b="15277"/>
          <a:stretch>
            <a:fillRect/>
          </a:stretch>
        </p:blipFill>
        <p:spPr bwMode="auto">
          <a:xfrm>
            <a:off x="4946183" y="1740087"/>
            <a:ext cx="3513612" cy="485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28770" y="1374962"/>
            <a:ext cx="2556946" cy="405690"/>
          </a:xfrm>
          <a:prstGeom prst="roundRect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Cornell Notes</a:t>
            </a:r>
          </a:p>
        </p:txBody>
      </p:sp>
    </p:spTree>
    <p:extLst>
      <p:ext uri="{BB962C8B-B14F-4D97-AF65-F5344CB8AC3E}">
        <p14:creationId xmlns:p14="http://schemas.microsoft.com/office/powerpoint/2010/main" val="18431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41435" y="266700"/>
            <a:ext cx="8450874" cy="63425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58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Why did the Cold War begin? 1946-47</a:t>
            </a:r>
            <a:endParaRPr kumimoji="0" lang="en-US" altLang="en-US" sz="258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372" y="1186104"/>
            <a:ext cx="3588770" cy="3570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source analysis task on page 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is the dancer in the cartoon?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the daggers represent?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message of the cartoon?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07050" y="5041463"/>
            <a:ext cx="2149462" cy="13312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iceberg diagram on the next slide to help you.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://i.imgur.com/1FXHT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424" y="1186104"/>
            <a:ext cx="4037931" cy="533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6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9CCA3E-59CB-431F-A1DF-75CFDA2CFD65}" type="datetime1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19/09/2017</a:t>
            </a:fld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rgbClr val="004370"/>
              </a:gs>
              <a:gs pos="100000">
                <a:srgbClr val="0090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0090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71438" y="73025"/>
            <a:ext cx="8964612" cy="6669088"/>
          </a:xfrm>
          <a:prstGeom prst="roundRect">
            <a:avLst>
              <a:gd name="adj" fmla="val 5477"/>
            </a:avLst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tx1">
                  <a:alpha val="39998"/>
                </a:schemeClr>
              </a:gs>
            </a:gsLst>
            <a:lin ang="5400000" scaled="1"/>
          </a:gradFill>
          <a:ln w="28575">
            <a:solidFill>
              <a:srgbClr val="FFE105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931" name="TextBox 74"/>
          <p:cNvSpPr txBox="1">
            <a:spLocks noChangeArrowheads="1"/>
          </p:cNvSpPr>
          <p:nvPr/>
        </p:nvSpPr>
        <p:spPr bwMode="auto">
          <a:xfrm>
            <a:off x="2460625" y="6015038"/>
            <a:ext cx="3090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92394" y="261614"/>
            <a:ext cx="4369783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Iceberg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2260920" y="1460610"/>
            <a:ext cx="4399146" cy="4547175"/>
          </a:xfrm>
          <a:prstGeom prst="triangle">
            <a:avLst>
              <a:gd name="adj" fmla="val 50319"/>
            </a:avLst>
          </a:prstGeom>
          <a:gradFill flip="none" rotWithShape="1">
            <a:gsLst>
              <a:gs pos="0">
                <a:srgbClr val="FFE101">
                  <a:shade val="30000"/>
                  <a:satMod val="115000"/>
                </a:srgbClr>
              </a:gs>
              <a:gs pos="50000">
                <a:srgbClr val="FFE101">
                  <a:shade val="67500"/>
                  <a:satMod val="115000"/>
                </a:srgbClr>
              </a:gs>
              <a:gs pos="100000">
                <a:srgbClr val="FFE101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218364" y="2661314"/>
            <a:ext cx="8639886" cy="272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 Box 5"/>
          <p:cNvSpPr txBox="1"/>
          <p:nvPr/>
        </p:nvSpPr>
        <p:spPr>
          <a:xfrm>
            <a:off x="599122" y="1342549"/>
            <a:ext cx="2648585" cy="10325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 w="9525" cap="rnd" cmpd="sng" algn="ctr">
                  <a:solidFill>
                    <a:srgbClr val="17375E"/>
                  </a:solidFill>
                  <a:prstDash val="solid"/>
                  <a:bevel/>
                </a:ln>
                <a:solidFill>
                  <a:srgbClr val="FFE525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WHAT CAN WE SEE?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E525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920621" y="1858804"/>
            <a:ext cx="1085435" cy="3111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 Box 7"/>
          <p:cNvSpPr txBox="1"/>
          <p:nvPr/>
        </p:nvSpPr>
        <p:spPr>
          <a:xfrm>
            <a:off x="402149" y="2921000"/>
            <a:ext cx="1734185" cy="14326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 w="9525" cap="rnd" cmpd="sng" algn="ctr">
                  <a:solidFill>
                    <a:srgbClr val="17375E"/>
                  </a:solidFill>
                  <a:prstDash val="solid"/>
                  <a:bevel/>
                </a:ln>
                <a:solidFill>
                  <a:srgbClr val="FFE525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WHAT DON’T WE SEE?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E525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1923414" y="3637318"/>
            <a:ext cx="1324293" cy="2436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12"/>
          <p:cNvSpPr txBox="1"/>
          <p:nvPr/>
        </p:nvSpPr>
        <p:spPr>
          <a:xfrm rot="423934">
            <a:off x="5823312" y="3796348"/>
            <a:ext cx="2777304" cy="10871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E525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Why was it made?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E525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30" name="Text Box 10"/>
          <p:cNvSpPr txBox="1"/>
          <p:nvPr/>
        </p:nvSpPr>
        <p:spPr>
          <a:xfrm>
            <a:off x="5766996" y="2838569"/>
            <a:ext cx="2189554" cy="590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E233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Who made it?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E233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31" name="Text Box 9"/>
          <p:cNvSpPr txBox="1"/>
          <p:nvPr/>
        </p:nvSpPr>
        <p:spPr>
          <a:xfrm>
            <a:off x="3463338" y="6072843"/>
            <a:ext cx="3782286" cy="5905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E233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Where does it come from?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E233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32" name="Text Box 11"/>
          <p:cNvSpPr txBox="1"/>
          <p:nvPr/>
        </p:nvSpPr>
        <p:spPr>
          <a:xfrm rot="21244885">
            <a:off x="6652913" y="4482056"/>
            <a:ext cx="2002496" cy="12103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E101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What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101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is it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E101"/>
                </a:solidFill>
                <a:effectLst/>
                <a:uLnTx/>
                <a:uFillTx/>
                <a:latin typeface="Comic Sans MS"/>
                <a:ea typeface="Calibri"/>
                <a:cs typeface="Times New Roman"/>
              </a:rPr>
              <a:t>trying to tell you?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E101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74999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41435" y="266700"/>
            <a:ext cx="8450874" cy="63425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58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Why did the Cold War begin? 1946-47</a:t>
            </a:r>
            <a:endParaRPr kumimoji="0" lang="en-US" altLang="en-US" sz="258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094" y="1411941"/>
            <a:ext cx="7987553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Listen to the Iron Curtain speech.  You can follow it on page 21.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www.youtube.com/watch?v=jvax5VUvjWQ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 the following questions (also on page 21)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did Churchill use the phrase, ‘iron curtain’ to describe events in Europe?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what ways does Churchill allude to the idea of ‘salami tactics’ taking place in Eastern Europe?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Imagine that you are Stalin reading this speech.  What might your reaction be?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41435" y="266700"/>
            <a:ext cx="8450874" cy="634253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58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Why did the Cold War begin? 1946-47</a:t>
            </a:r>
            <a:endParaRPr kumimoji="0" lang="en-US" altLang="en-US" sz="258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372" y="1186104"/>
            <a:ext cx="3588770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source analysis task on page 22.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 the message of the Soviet cartoon on page 22.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what ways does the cartoon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ideas expressed in Stalin’s speech?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07050" y="5041463"/>
            <a:ext cx="2149462" cy="13312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iceberg diagram on the previous slide to help you.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ttp://forthesakeofhumanities-10.wikispaces.com/file/view/Churchill.png/335412518/463x464/Churchi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234" y="1562622"/>
            <a:ext cx="44100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271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Comic Sans MS</vt:lpstr>
      <vt:lpstr>Times New Roman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2</cp:revision>
  <dcterms:created xsi:type="dcterms:W3CDTF">2017-09-19T07:37:41Z</dcterms:created>
  <dcterms:modified xsi:type="dcterms:W3CDTF">2017-09-19T07:52:05Z</dcterms:modified>
</cp:coreProperties>
</file>