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669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61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492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60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65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08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119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804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21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279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957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514" y="642066"/>
            <a:ext cx="9042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p.46-47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Cold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War and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Americas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V. Sanders for detail on key historians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examples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1671" y="1583219"/>
            <a:ext cx="3509682" cy="766482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Orthodox View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(traditional)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1671" y="2803142"/>
            <a:ext cx="3509682" cy="76648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Revisionist View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1671" y="4178382"/>
            <a:ext cx="3509682" cy="76648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Calibri" panose="020F0502020204030204"/>
              </a:rPr>
              <a:t>Emphasis on one factor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219" y="1557439"/>
            <a:ext cx="429064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USA was motivated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by anti-Communism and containment.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68876" y="4113867"/>
            <a:ext cx="429064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historian emphasize specific factors: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0438" y="2791501"/>
            <a:ext cx="429064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view claims US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involvement was motivated by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economic imperialism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Shape 170" descr="GEMS_PhotoLogo_9_DB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28000" y="6355262"/>
            <a:ext cx="922841" cy="43542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72"/>
          <p:cNvSpPr/>
          <p:nvPr/>
        </p:nvSpPr>
        <p:spPr>
          <a:xfrm>
            <a:off x="-780" y="0"/>
            <a:ext cx="9143998" cy="61415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4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0"/>
            <a:ext cx="5540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Cold War Historiography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5750" y="5048704"/>
            <a:ext cx="8153744" cy="1708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Not wanting to let the UN down.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100" smtClean="0">
                <a:solidFill>
                  <a:prstClr val="black"/>
                </a:solidFill>
              </a:rPr>
              <a:t>Support </a:t>
            </a:r>
            <a:r>
              <a:rPr lang="en-US" sz="2100" dirty="0">
                <a:solidFill>
                  <a:prstClr val="black"/>
                </a:solidFill>
              </a:rPr>
              <a:t>the commitments made in the Truman doctrine.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100" dirty="0" smtClean="0">
                <a:solidFill>
                  <a:prstClr val="black"/>
                </a:solidFill>
                <a:latin typeface="Calibri" panose="020F0502020204030204"/>
              </a:rPr>
              <a:t>Secure Japan’s economic revival through access to raw materials and markets of the Korean peninsula.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Demonstrate</a:t>
            </a:r>
            <a:r>
              <a:rPr kumimoji="0" lang="en-US" sz="2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to Japan that the US was a credible ally.</a:t>
            </a:r>
          </a:p>
        </p:txBody>
      </p:sp>
    </p:spTree>
    <p:extLst>
      <p:ext uri="{BB962C8B-B14F-4D97-AF65-F5344CB8AC3E}">
        <p14:creationId xmlns:p14="http://schemas.microsoft.com/office/powerpoint/2010/main" val="378378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107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Loxston-Baker</dc:creator>
  <cp:lastModifiedBy>Anthony Loxston-Baker</cp:lastModifiedBy>
  <cp:revision>6</cp:revision>
  <dcterms:created xsi:type="dcterms:W3CDTF">2017-10-09T19:20:52Z</dcterms:created>
  <dcterms:modified xsi:type="dcterms:W3CDTF">2017-11-04T10:51:41Z</dcterms:modified>
</cp:coreProperties>
</file>