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38299-22F9-4925-BAED-246E397D68DC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E2C0B-65A1-4E10-A674-61D8A90BE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7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23CBB4-192C-4944-A5F2-84AB011A363E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187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4887A4-921E-4499-9A3F-092390073B27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A99EE3-DD74-4B26-80B0-95BAB1003DED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22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69CFD1-17B3-4020-9015-6E72A5E39DDC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94C9AE-F09C-4169-B61C-FCE1F99C01FF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78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F8DB43-F843-496B-9A33-FDA81E5746AC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41400F-5E5D-4999-AD2D-753C18F609F4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970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E9B7C3-9AB8-4058-8A9F-CB9DFA8F361F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9335AA-70B1-4E90-B189-945A0FC837D0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34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8C688A-75D5-4FD7-9AF9-63C3C3F2F809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F06063-447A-408B-9215-B3620DC9F355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82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6BFDB5-5C0E-4EFC-B34D-4E9848AC9B3B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EFCF50-D264-4AF1-877B-BF938375181E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3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27262C-0BD2-43E1-901B-03DB675576DE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046C39-3F47-4F47-9F54-F1D89546889B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58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52F9F5-9393-4B20-BE8E-FC6888D87A3B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AF4EA8-1F5C-4ACF-9FF8-33CDA064FBB1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8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D64017-D3FA-4DA9-A8B2-A3F15507276B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96AE08-8DB7-4367-929A-E74E3A27947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806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46B19E-A74E-4F32-B9D8-30C73850CC3F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CBC233-5403-4B11-97C3-A378A63C23A4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87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A31BD9-16EA-4610-AD02-9B65E81BD0E6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F0EE9D-431E-4FF8-8820-953B005CE7BC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054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2627CF-28D9-4E31-9811-F47CD3AFCD00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DA29B-06EA-4266-AA52-AA16ADB12A50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59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670900-7B8F-4394-9B91-1083537E47DD}" type="datetime1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5AC53A-AD49-42D2-A094-8D5B80068F4A}" type="slidenum"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3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8D016F-C3D2-4D4A-A839-8D07CB95C5D1}" type="datetime1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29/05/2017</a:t>
            </a:fld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gradFill rotWithShape="1">
            <a:gsLst>
              <a:gs pos="0">
                <a:srgbClr val="004370"/>
              </a:gs>
              <a:gs pos="100000">
                <a:srgbClr val="0090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0090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221" name="AutoShape 7"/>
          <p:cNvSpPr>
            <a:spLocks noChangeArrowheads="1"/>
          </p:cNvSpPr>
          <p:nvPr/>
        </p:nvSpPr>
        <p:spPr bwMode="auto">
          <a:xfrm>
            <a:off x="71438" y="73025"/>
            <a:ext cx="8964612" cy="6669088"/>
          </a:xfrm>
          <a:prstGeom prst="roundRect">
            <a:avLst>
              <a:gd name="adj" fmla="val 5477"/>
            </a:avLst>
          </a:prstGeom>
          <a:gradFill rotWithShape="1">
            <a:gsLst>
              <a:gs pos="0">
                <a:schemeClr val="tx1">
                  <a:alpha val="60001"/>
                </a:schemeClr>
              </a:gs>
              <a:gs pos="100000">
                <a:schemeClr val="tx1">
                  <a:alpha val="39998"/>
                </a:schemeClr>
              </a:gs>
            </a:gsLst>
            <a:lin ang="5400000" scaled="1"/>
          </a:gradFill>
          <a:ln w="28575">
            <a:solidFill>
              <a:srgbClr val="FFE105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1812925" y="5643563"/>
            <a:ext cx="5602288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sng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FFED01"/>
                </a:solidFill>
                <a:effectLst>
                  <a:outerShdw dist="71842" dir="2700000" algn="ctr" rotWithShape="0">
                    <a:srgbClr val="000000"/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Diamond 9 </a:t>
            </a:r>
            <a:r>
              <a:rPr kumimoji="0" lang="en-GB" sz="3600" b="0" i="0" u="sng" strike="noStrike" kern="10" cap="none" spc="0" normalizeH="0" baseline="0" noProof="0" dirty="0">
                <a:ln w="9525">
                  <a:noFill/>
                  <a:round/>
                  <a:headEnd/>
                  <a:tailEnd/>
                </a:ln>
                <a:solidFill>
                  <a:srgbClr val="FFED01"/>
                </a:solidFill>
                <a:effectLst>
                  <a:outerShdw dist="71842" dir="2700000" algn="ctr" rotWithShape="0">
                    <a:srgbClr val="000000"/>
                  </a:outerShdw>
                </a:effectLst>
                <a:uLnTx/>
                <a:uFillTx/>
                <a:latin typeface="Comic Sans MS"/>
                <a:ea typeface="+mn-ea"/>
                <a:cs typeface="+mn-cs"/>
              </a:rPr>
              <a:t>Diagram</a:t>
            </a:r>
          </a:p>
        </p:txBody>
      </p:sp>
      <p:sp>
        <p:nvSpPr>
          <p:cNvPr id="48" name="Rounded Rectangle 47"/>
          <p:cNvSpPr/>
          <p:nvPr/>
        </p:nvSpPr>
        <p:spPr bwMode="auto">
          <a:xfrm>
            <a:off x="3796353" y="434390"/>
            <a:ext cx="1430739" cy="802943"/>
          </a:xfrm>
          <a:prstGeom prst="roundRect">
            <a:avLst/>
          </a:prstGeom>
          <a:solidFill>
            <a:srgbClr val="FFE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smtClean="0">
              <a:ln w="10541" cmpd="sng">
                <a:solidFill>
                  <a:srgbClr val="BBE0E3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BBE0E3">
                      <a:tint val="40000"/>
                      <a:satMod val="250000"/>
                    </a:srgbClr>
                  </a:gs>
                  <a:gs pos="9000">
                    <a:srgbClr val="BBE0E3">
                      <a:tint val="52000"/>
                      <a:satMod val="300000"/>
                    </a:srgbClr>
                  </a:gs>
                  <a:gs pos="50000">
                    <a:srgbClr val="BBE0E3">
                      <a:shade val="20000"/>
                      <a:satMod val="300000"/>
                    </a:srgbClr>
                  </a:gs>
                  <a:gs pos="79000">
                    <a:srgbClr val="BBE0E3">
                      <a:tint val="52000"/>
                      <a:satMod val="300000"/>
                    </a:srgbClr>
                  </a:gs>
                  <a:gs pos="100000">
                    <a:srgbClr val="BBE0E3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2844822" y="1475433"/>
            <a:ext cx="1430739" cy="802943"/>
          </a:xfrm>
          <a:prstGeom prst="roundRect">
            <a:avLst/>
          </a:prstGeom>
          <a:solidFill>
            <a:srgbClr val="FFE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smtClean="0">
              <a:ln w="10541" cmpd="sng">
                <a:solidFill>
                  <a:srgbClr val="BBE0E3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BBE0E3">
                      <a:tint val="40000"/>
                      <a:satMod val="250000"/>
                    </a:srgbClr>
                  </a:gs>
                  <a:gs pos="9000">
                    <a:srgbClr val="BBE0E3">
                      <a:tint val="52000"/>
                      <a:satMod val="300000"/>
                    </a:srgbClr>
                  </a:gs>
                  <a:gs pos="50000">
                    <a:srgbClr val="BBE0E3">
                      <a:shade val="20000"/>
                      <a:satMod val="300000"/>
                    </a:srgbClr>
                  </a:gs>
                  <a:gs pos="79000">
                    <a:srgbClr val="BBE0E3">
                      <a:tint val="52000"/>
                      <a:satMod val="300000"/>
                    </a:srgbClr>
                  </a:gs>
                  <a:gs pos="100000">
                    <a:srgbClr val="BBE0E3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reflection blurRad="6350" stA="60000" endA="900" endPos="60000" dist="29997" dir="5400000" sy="-100000" algn="bl" rotWithShape="0"/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1905432" y="2538420"/>
            <a:ext cx="1430739" cy="802943"/>
          </a:xfrm>
          <a:prstGeom prst="roundRect">
            <a:avLst/>
          </a:prstGeom>
          <a:solidFill>
            <a:srgbClr val="FFE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smtClean="0">
              <a:ln w="10541" cmpd="sng">
                <a:solidFill>
                  <a:srgbClr val="BBE0E3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BBE0E3">
                      <a:tint val="40000"/>
                      <a:satMod val="250000"/>
                    </a:srgbClr>
                  </a:gs>
                  <a:gs pos="9000">
                    <a:srgbClr val="BBE0E3">
                      <a:tint val="52000"/>
                      <a:satMod val="300000"/>
                    </a:srgbClr>
                  </a:gs>
                  <a:gs pos="50000">
                    <a:srgbClr val="BBE0E3">
                      <a:shade val="20000"/>
                      <a:satMod val="300000"/>
                    </a:srgbClr>
                  </a:gs>
                  <a:gs pos="79000">
                    <a:srgbClr val="BBE0E3">
                      <a:tint val="52000"/>
                      <a:satMod val="300000"/>
                    </a:srgbClr>
                  </a:gs>
                  <a:gs pos="100000">
                    <a:srgbClr val="BBE0E3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2829636" y="3602177"/>
            <a:ext cx="1430739" cy="802943"/>
          </a:xfrm>
          <a:prstGeom prst="roundRect">
            <a:avLst/>
          </a:prstGeom>
          <a:solidFill>
            <a:srgbClr val="FFE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smtClean="0">
              <a:ln w="10541" cmpd="sng">
                <a:solidFill>
                  <a:srgbClr val="BBE0E3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BBE0E3">
                      <a:tint val="40000"/>
                      <a:satMod val="250000"/>
                    </a:srgbClr>
                  </a:gs>
                  <a:gs pos="9000">
                    <a:srgbClr val="BBE0E3">
                      <a:tint val="52000"/>
                      <a:satMod val="300000"/>
                    </a:srgbClr>
                  </a:gs>
                  <a:gs pos="50000">
                    <a:srgbClr val="BBE0E3">
                      <a:shade val="20000"/>
                      <a:satMod val="300000"/>
                    </a:srgbClr>
                  </a:gs>
                  <a:gs pos="79000">
                    <a:srgbClr val="BBE0E3">
                      <a:tint val="52000"/>
                      <a:satMod val="300000"/>
                    </a:srgbClr>
                  </a:gs>
                  <a:gs pos="100000">
                    <a:srgbClr val="BBE0E3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3790362" y="4624990"/>
            <a:ext cx="1430739" cy="802943"/>
          </a:xfrm>
          <a:prstGeom prst="roundRect">
            <a:avLst/>
          </a:prstGeom>
          <a:solidFill>
            <a:srgbClr val="FFE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smtClean="0">
              <a:ln w="10541" cmpd="sng">
                <a:solidFill>
                  <a:srgbClr val="BBE0E3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BBE0E3">
                      <a:tint val="40000"/>
                      <a:satMod val="250000"/>
                    </a:srgbClr>
                  </a:gs>
                  <a:gs pos="9000">
                    <a:srgbClr val="BBE0E3">
                      <a:tint val="52000"/>
                      <a:satMod val="300000"/>
                    </a:srgbClr>
                  </a:gs>
                  <a:gs pos="50000">
                    <a:srgbClr val="BBE0E3">
                      <a:shade val="20000"/>
                      <a:satMod val="300000"/>
                    </a:srgbClr>
                  </a:gs>
                  <a:gs pos="79000">
                    <a:srgbClr val="BBE0E3">
                      <a:tint val="52000"/>
                      <a:satMod val="300000"/>
                    </a:srgbClr>
                  </a:gs>
                  <a:gs pos="100000">
                    <a:srgbClr val="BBE0E3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4710753" y="1485268"/>
            <a:ext cx="1430739" cy="802943"/>
          </a:xfrm>
          <a:prstGeom prst="roundRect">
            <a:avLst/>
          </a:prstGeom>
          <a:solidFill>
            <a:srgbClr val="FFE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smtClean="0">
              <a:ln w="10541" cmpd="sng">
                <a:solidFill>
                  <a:srgbClr val="BBE0E3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BBE0E3">
                      <a:tint val="40000"/>
                      <a:satMod val="250000"/>
                    </a:srgbClr>
                  </a:gs>
                  <a:gs pos="9000">
                    <a:srgbClr val="BBE0E3">
                      <a:tint val="52000"/>
                      <a:satMod val="300000"/>
                    </a:srgbClr>
                  </a:gs>
                  <a:gs pos="50000">
                    <a:srgbClr val="BBE0E3">
                      <a:shade val="20000"/>
                      <a:satMod val="300000"/>
                    </a:srgbClr>
                  </a:gs>
                  <a:gs pos="79000">
                    <a:srgbClr val="BBE0E3">
                      <a:tint val="52000"/>
                      <a:satMod val="300000"/>
                    </a:srgbClr>
                  </a:gs>
                  <a:gs pos="100000">
                    <a:srgbClr val="BBE0E3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3815383" y="2576321"/>
            <a:ext cx="1430739" cy="802943"/>
          </a:xfrm>
          <a:prstGeom prst="roundRect">
            <a:avLst/>
          </a:prstGeom>
          <a:solidFill>
            <a:srgbClr val="FFE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smtClean="0">
              <a:ln w="10541" cmpd="sng">
                <a:solidFill>
                  <a:srgbClr val="BBE0E3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BBE0E3">
                      <a:tint val="40000"/>
                      <a:satMod val="250000"/>
                    </a:srgbClr>
                  </a:gs>
                  <a:gs pos="9000">
                    <a:srgbClr val="BBE0E3">
                      <a:tint val="52000"/>
                      <a:satMod val="300000"/>
                    </a:srgbClr>
                  </a:gs>
                  <a:gs pos="50000">
                    <a:srgbClr val="BBE0E3">
                      <a:shade val="20000"/>
                      <a:satMod val="300000"/>
                    </a:srgbClr>
                  </a:gs>
                  <a:gs pos="79000">
                    <a:srgbClr val="BBE0E3">
                      <a:tint val="52000"/>
                      <a:satMod val="300000"/>
                    </a:srgbClr>
                  </a:gs>
                  <a:gs pos="100000">
                    <a:srgbClr val="BBE0E3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5684358" y="2549025"/>
            <a:ext cx="1430739" cy="802943"/>
          </a:xfrm>
          <a:prstGeom prst="roundRect">
            <a:avLst/>
          </a:prstGeom>
          <a:solidFill>
            <a:srgbClr val="FFE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smtClean="0">
              <a:ln w="10541" cmpd="sng">
                <a:solidFill>
                  <a:srgbClr val="BBE0E3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BBE0E3">
                      <a:tint val="40000"/>
                      <a:satMod val="250000"/>
                    </a:srgbClr>
                  </a:gs>
                  <a:gs pos="9000">
                    <a:srgbClr val="BBE0E3">
                      <a:tint val="52000"/>
                      <a:satMod val="300000"/>
                    </a:srgbClr>
                  </a:gs>
                  <a:gs pos="50000">
                    <a:srgbClr val="BBE0E3">
                      <a:shade val="20000"/>
                      <a:satMod val="300000"/>
                    </a:srgbClr>
                  </a:gs>
                  <a:gs pos="79000">
                    <a:srgbClr val="BBE0E3">
                      <a:tint val="52000"/>
                      <a:satMod val="300000"/>
                    </a:srgbClr>
                  </a:gs>
                  <a:gs pos="100000">
                    <a:srgbClr val="BBE0E3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4779760" y="3600671"/>
            <a:ext cx="1430739" cy="802943"/>
          </a:xfrm>
          <a:prstGeom prst="roundRect">
            <a:avLst/>
          </a:prstGeom>
          <a:solidFill>
            <a:srgbClr val="FFE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smtClean="0">
              <a:ln w="10541" cmpd="sng">
                <a:solidFill>
                  <a:srgbClr val="BBE0E3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BBE0E3">
                      <a:tint val="40000"/>
                      <a:satMod val="250000"/>
                    </a:srgbClr>
                  </a:gs>
                  <a:gs pos="9000">
                    <a:srgbClr val="BBE0E3">
                      <a:tint val="52000"/>
                      <a:satMod val="300000"/>
                    </a:srgbClr>
                  </a:gs>
                  <a:gs pos="50000">
                    <a:srgbClr val="BBE0E3">
                      <a:shade val="20000"/>
                      <a:satMod val="300000"/>
                    </a:srgbClr>
                  </a:gs>
                  <a:gs pos="79000">
                    <a:srgbClr val="BBE0E3">
                      <a:tint val="52000"/>
                      <a:satMod val="300000"/>
                    </a:srgbClr>
                  </a:gs>
                  <a:gs pos="100000">
                    <a:srgbClr val="BBE0E3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6122" y="594481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Most impact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95129" y="486457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Least impact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770" y="180358"/>
            <a:ext cx="29282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How far did apartheid legislation impact the lives of people in South Africa?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3785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Helen Loxston-Baker</cp:lastModifiedBy>
  <cp:revision>1</cp:revision>
  <dcterms:created xsi:type="dcterms:W3CDTF">2017-05-29T15:35:55Z</dcterms:created>
  <dcterms:modified xsi:type="dcterms:W3CDTF">2017-05-29T15:38:46Z</dcterms:modified>
</cp:coreProperties>
</file>