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46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4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65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6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17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53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7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79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8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A5BD4D-8C4A-46CB-912A-AC0CA24F382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088EA-9E0D-4A63-B0BC-0DD47397B5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06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eative concept ma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2" y="1372815"/>
            <a:ext cx="5308486" cy="461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2282" y="202306"/>
            <a:ext cx="88232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Key Question: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circumstances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favoured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rise of Mao Zedong?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Arial Black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34898" y="1785400"/>
            <a:ext cx="2837329" cy="3785955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Activity Three: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 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concept map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show why Mao came to power by 1949.  Try using the diagram at the end of the chapter as a starting point.</a:t>
            </a:r>
          </a:p>
        </p:txBody>
      </p:sp>
    </p:spTree>
    <p:extLst>
      <p:ext uri="{BB962C8B-B14F-4D97-AF65-F5344CB8AC3E}">
        <p14:creationId xmlns:p14="http://schemas.microsoft.com/office/powerpoint/2010/main" val="13768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1</cp:revision>
  <dcterms:created xsi:type="dcterms:W3CDTF">2018-11-04T16:56:03Z</dcterms:created>
  <dcterms:modified xsi:type="dcterms:W3CDTF">2018-11-04T16:56:42Z</dcterms:modified>
</cp:coreProperties>
</file>