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12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22F8B-C3A6-4C08-9F3F-CEB804C9795F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002AFC-C654-491E-AA7A-859CEA14A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74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439BEB-B512-44A5-8598-330D622CAE6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1290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fld id="{5EC10303-67B7-409D-8A29-259C40673DCF}" type="slidenum">
              <a:rPr kumimoji="0" lang="fr-FR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406086" algn="l"/>
                  <a:tab pos="813612" algn="l"/>
                  <a:tab pos="1221138" algn="l"/>
                  <a:tab pos="1628664" algn="l"/>
                  <a:tab pos="2036190" algn="l"/>
                  <a:tab pos="2443717" algn="l"/>
                  <a:tab pos="2851242" algn="l"/>
                  <a:tab pos="3258769" algn="l"/>
                  <a:tab pos="3666294" algn="l"/>
                  <a:tab pos="4073821" algn="l"/>
                  <a:tab pos="4481346" algn="l"/>
                  <a:tab pos="4888873" algn="l"/>
                  <a:tab pos="5296398" algn="l"/>
                  <a:tab pos="5703925" algn="l"/>
                  <a:tab pos="6111450" algn="l"/>
                  <a:tab pos="6518977" algn="l"/>
                  <a:tab pos="6926502" algn="l"/>
                  <a:tab pos="7334029" algn="l"/>
                  <a:tab pos="7741554" algn="l"/>
                  <a:tab pos="8149081" algn="l"/>
                </a:tabLst>
                <a:defRPr/>
              </a:pPr>
              <a:t>‹#›</a:t>
            </a:fld>
            <a:endParaRPr kumimoji="0" lang="fr-FR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698560047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fld id="{E825A046-B957-4D0E-9622-F840AC3FBC47}" type="slidenum">
              <a:rPr kumimoji="0" lang="fr-FR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406086" algn="l"/>
                  <a:tab pos="813612" algn="l"/>
                  <a:tab pos="1221138" algn="l"/>
                  <a:tab pos="1628664" algn="l"/>
                  <a:tab pos="2036190" algn="l"/>
                  <a:tab pos="2443717" algn="l"/>
                  <a:tab pos="2851242" algn="l"/>
                  <a:tab pos="3258769" algn="l"/>
                  <a:tab pos="3666294" algn="l"/>
                  <a:tab pos="4073821" algn="l"/>
                  <a:tab pos="4481346" algn="l"/>
                  <a:tab pos="4888873" algn="l"/>
                  <a:tab pos="5296398" algn="l"/>
                  <a:tab pos="5703925" algn="l"/>
                  <a:tab pos="6111450" algn="l"/>
                  <a:tab pos="6518977" algn="l"/>
                  <a:tab pos="6926502" algn="l"/>
                  <a:tab pos="7334029" algn="l"/>
                  <a:tab pos="7741554" algn="l"/>
                  <a:tab pos="8149081" algn="l"/>
                </a:tabLst>
                <a:defRPr/>
              </a:pPr>
              <a:t>‹#›</a:t>
            </a:fld>
            <a:endParaRPr kumimoji="0" lang="fr-FR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751465018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5440" y="273629"/>
            <a:ext cx="2054880" cy="5852774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480" y="273629"/>
            <a:ext cx="6030720" cy="5852774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fld id="{8A878F50-CDF1-4B78-8FAB-45F0F6B49E9E}" type="slidenum">
              <a:rPr kumimoji="0" lang="fr-FR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406086" algn="l"/>
                  <a:tab pos="813612" algn="l"/>
                  <a:tab pos="1221138" algn="l"/>
                  <a:tab pos="1628664" algn="l"/>
                  <a:tab pos="2036190" algn="l"/>
                  <a:tab pos="2443717" algn="l"/>
                  <a:tab pos="2851242" algn="l"/>
                  <a:tab pos="3258769" algn="l"/>
                  <a:tab pos="3666294" algn="l"/>
                  <a:tab pos="4073821" algn="l"/>
                  <a:tab pos="4481346" algn="l"/>
                  <a:tab pos="4888873" algn="l"/>
                  <a:tab pos="5296398" algn="l"/>
                  <a:tab pos="5703925" algn="l"/>
                  <a:tab pos="6111450" algn="l"/>
                  <a:tab pos="6518977" algn="l"/>
                  <a:tab pos="6926502" algn="l"/>
                  <a:tab pos="7334029" algn="l"/>
                  <a:tab pos="7741554" algn="l"/>
                  <a:tab pos="8149081" algn="l"/>
                </a:tabLst>
                <a:defRPr/>
              </a:pPr>
              <a:t>‹#›</a:t>
            </a:fld>
            <a:endParaRPr kumimoji="0" lang="fr-FR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524645578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fld id="{654AB549-881F-465E-A35E-8B0FD418CCF8}" type="slidenum">
              <a:rPr kumimoji="0" lang="fr-FR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406086" algn="l"/>
                  <a:tab pos="813612" algn="l"/>
                  <a:tab pos="1221138" algn="l"/>
                  <a:tab pos="1628664" algn="l"/>
                  <a:tab pos="2036190" algn="l"/>
                  <a:tab pos="2443717" algn="l"/>
                  <a:tab pos="2851242" algn="l"/>
                  <a:tab pos="3258769" algn="l"/>
                  <a:tab pos="3666294" algn="l"/>
                  <a:tab pos="4073821" algn="l"/>
                  <a:tab pos="4481346" algn="l"/>
                  <a:tab pos="4888873" algn="l"/>
                  <a:tab pos="5296398" algn="l"/>
                  <a:tab pos="5703925" algn="l"/>
                  <a:tab pos="6111450" algn="l"/>
                  <a:tab pos="6518977" algn="l"/>
                  <a:tab pos="6926502" algn="l"/>
                  <a:tab pos="7334029" algn="l"/>
                  <a:tab pos="7741554" algn="l"/>
                  <a:tab pos="8149081" algn="l"/>
                </a:tabLst>
                <a:defRPr/>
              </a:pPr>
              <a:t>‹#›</a:t>
            </a:fld>
            <a:endParaRPr kumimoji="0" lang="fr-FR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56931603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fld id="{263AF5C0-0D9B-4FA5-B63D-A9DE18690B24}" type="slidenum">
              <a:rPr kumimoji="0" lang="fr-FR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406086" algn="l"/>
                  <a:tab pos="813612" algn="l"/>
                  <a:tab pos="1221138" algn="l"/>
                  <a:tab pos="1628664" algn="l"/>
                  <a:tab pos="2036190" algn="l"/>
                  <a:tab pos="2443717" algn="l"/>
                  <a:tab pos="2851242" algn="l"/>
                  <a:tab pos="3258769" algn="l"/>
                  <a:tab pos="3666294" algn="l"/>
                  <a:tab pos="4073821" algn="l"/>
                  <a:tab pos="4481346" algn="l"/>
                  <a:tab pos="4888873" algn="l"/>
                  <a:tab pos="5296398" algn="l"/>
                  <a:tab pos="5703925" algn="l"/>
                  <a:tab pos="6111450" algn="l"/>
                  <a:tab pos="6518977" algn="l"/>
                  <a:tab pos="6926502" algn="l"/>
                  <a:tab pos="7334029" algn="l"/>
                  <a:tab pos="7741554" algn="l"/>
                  <a:tab pos="8149081" algn="l"/>
                </a:tabLst>
                <a:defRPr/>
              </a:pPr>
              <a:t>‹#›</a:t>
            </a:fld>
            <a:endParaRPr kumimoji="0" lang="fr-FR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4036742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0" y="1604328"/>
            <a:ext cx="4042080" cy="45220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6800" y="1604328"/>
            <a:ext cx="4043520" cy="45220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fld id="{4C341DF1-306D-42C3-95AF-222CBF2D4DD0}" type="slidenum">
              <a:rPr kumimoji="0" lang="fr-FR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406086" algn="l"/>
                  <a:tab pos="813612" algn="l"/>
                  <a:tab pos="1221138" algn="l"/>
                  <a:tab pos="1628664" algn="l"/>
                  <a:tab pos="2036190" algn="l"/>
                  <a:tab pos="2443717" algn="l"/>
                  <a:tab pos="2851242" algn="l"/>
                  <a:tab pos="3258769" algn="l"/>
                  <a:tab pos="3666294" algn="l"/>
                  <a:tab pos="4073821" algn="l"/>
                  <a:tab pos="4481346" algn="l"/>
                  <a:tab pos="4888873" algn="l"/>
                  <a:tab pos="5296398" algn="l"/>
                  <a:tab pos="5703925" algn="l"/>
                  <a:tab pos="6111450" algn="l"/>
                  <a:tab pos="6518977" algn="l"/>
                  <a:tab pos="6926502" algn="l"/>
                  <a:tab pos="7334029" algn="l"/>
                  <a:tab pos="7741554" algn="l"/>
                  <a:tab pos="8149081" algn="l"/>
                </a:tabLst>
                <a:defRPr/>
              </a:pPr>
              <a:t>‹#›</a:t>
            </a:fld>
            <a:endParaRPr kumimoji="0" lang="fr-FR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643456906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fld id="{564FA62B-F27B-4225-8963-8D1FCD1A6B60}" type="slidenum">
              <a:rPr kumimoji="0" lang="fr-FR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406086" algn="l"/>
                  <a:tab pos="813612" algn="l"/>
                  <a:tab pos="1221138" algn="l"/>
                  <a:tab pos="1628664" algn="l"/>
                  <a:tab pos="2036190" algn="l"/>
                  <a:tab pos="2443717" algn="l"/>
                  <a:tab pos="2851242" algn="l"/>
                  <a:tab pos="3258769" algn="l"/>
                  <a:tab pos="3666294" algn="l"/>
                  <a:tab pos="4073821" algn="l"/>
                  <a:tab pos="4481346" algn="l"/>
                  <a:tab pos="4888873" algn="l"/>
                  <a:tab pos="5296398" algn="l"/>
                  <a:tab pos="5703925" algn="l"/>
                  <a:tab pos="6111450" algn="l"/>
                  <a:tab pos="6518977" algn="l"/>
                  <a:tab pos="6926502" algn="l"/>
                  <a:tab pos="7334029" algn="l"/>
                  <a:tab pos="7741554" algn="l"/>
                  <a:tab pos="8149081" algn="l"/>
                </a:tabLst>
                <a:defRPr/>
              </a:pPr>
              <a:t>‹#›</a:t>
            </a:fld>
            <a:endParaRPr kumimoji="0" lang="fr-FR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802169251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fld id="{B60D8694-8A56-4F50-A91E-73751B57E474}" type="slidenum">
              <a:rPr kumimoji="0" lang="fr-FR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406086" algn="l"/>
                  <a:tab pos="813612" algn="l"/>
                  <a:tab pos="1221138" algn="l"/>
                  <a:tab pos="1628664" algn="l"/>
                  <a:tab pos="2036190" algn="l"/>
                  <a:tab pos="2443717" algn="l"/>
                  <a:tab pos="2851242" algn="l"/>
                  <a:tab pos="3258769" algn="l"/>
                  <a:tab pos="3666294" algn="l"/>
                  <a:tab pos="4073821" algn="l"/>
                  <a:tab pos="4481346" algn="l"/>
                  <a:tab pos="4888873" algn="l"/>
                  <a:tab pos="5296398" algn="l"/>
                  <a:tab pos="5703925" algn="l"/>
                  <a:tab pos="6111450" algn="l"/>
                  <a:tab pos="6518977" algn="l"/>
                  <a:tab pos="6926502" algn="l"/>
                  <a:tab pos="7334029" algn="l"/>
                  <a:tab pos="7741554" algn="l"/>
                  <a:tab pos="8149081" algn="l"/>
                </a:tabLst>
                <a:defRPr/>
              </a:pPr>
              <a:t>‹#›</a:t>
            </a:fld>
            <a:endParaRPr kumimoji="0" lang="fr-FR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427086472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fld id="{AF5925FD-89D0-49E5-9687-89347DC503C1}" type="slidenum">
              <a:rPr kumimoji="0" lang="fr-FR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406086" algn="l"/>
                  <a:tab pos="813612" algn="l"/>
                  <a:tab pos="1221138" algn="l"/>
                  <a:tab pos="1628664" algn="l"/>
                  <a:tab pos="2036190" algn="l"/>
                  <a:tab pos="2443717" algn="l"/>
                  <a:tab pos="2851242" algn="l"/>
                  <a:tab pos="3258769" algn="l"/>
                  <a:tab pos="3666294" algn="l"/>
                  <a:tab pos="4073821" algn="l"/>
                  <a:tab pos="4481346" algn="l"/>
                  <a:tab pos="4888873" algn="l"/>
                  <a:tab pos="5296398" algn="l"/>
                  <a:tab pos="5703925" algn="l"/>
                  <a:tab pos="6111450" algn="l"/>
                  <a:tab pos="6518977" algn="l"/>
                  <a:tab pos="6926502" algn="l"/>
                  <a:tab pos="7334029" algn="l"/>
                  <a:tab pos="7741554" algn="l"/>
                  <a:tab pos="8149081" algn="l"/>
                </a:tabLst>
                <a:defRPr/>
              </a:pPr>
              <a:t>‹#›</a:t>
            </a:fld>
            <a:endParaRPr kumimoji="0" lang="fr-FR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809365437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fld id="{029E5511-978A-4635-8F80-9FBC79D1DBC9}" type="slidenum">
              <a:rPr kumimoji="0" lang="fr-FR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406086" algn="l"/>
                  <a:tab pos="813612" algn="l"/>
                  <a:tab pos="1221138" algn="l"/>
                  <a:tab pos="1628664" algn="l"/>
                  <a:tab pos="2036190" algn="l"/>
                  <a:tab pos="2443717" algn="l"/>
                  <a:tab pos="2851242" algn="l"/>
                  <a:tab pos="3258769" algn="l"/>
                  <a:tab pos="3666294" algn="l"/>
                  <a:tab pos="4073821" algn="l"/>
                  <a:tab pos="4481346" algn="l"/>
                  <a:tab pos="4888873" algn="l"/>
                  <a:tab pos="5296398" algn="l"/>
                  <a:tab pos="5703925" algn="l"/>
                  <a:tab pos="6111450" algn="l"/>
                  <a:tab pos="6518977" algn="l"/>
                  <a:tab pos="6926502" algn="l"/>
                  <a:tab pos="7334029" algn="l"/>
                  <a:tab pos="7741554" algn="l"/>
                  <a:tab pos="8149081" algn="l"/>
                </a:tabLst>
                <a:defRPr/>
              </a:pPr>
              <a:t>‹#›</a:t>
            </a:fld>
            <a:endParaRPr kumimoji="0" lang="fr-FR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304613383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fld id="{92641857-3E00-4A92-BA63-1FAB2DD0D7DB}" type="slidenum">
              <a:rPr kumimoji="0" lang="fr-FR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406086" algn="l"/>
                  <a:tab pos="813612" algn="l"/>
                  <a:tab pos="1221138" algn="l"/>
                  <a:tab pos="1628664" algn="l"/>
                  <a:tab pos="2036190" algn="l"/>
                  <a:tab pos="2443717" algn="l"/>
                  <a:tab pos="2851242" algn="l"/>
                  <a:tab pos="3258769" algn="l"/>
                  <a:tab pos="3666294" algn="l"/>
                  <a:tab pos="4073821" algn="l"/>
                  <a:tab pos="4481346" algn="l"/>
                  <a:tab pos="4888873" algn="l"/>
                  <a:tab pos="5296398" algn="l"/>
                  <a:tab pos="5703925" algn="l"/>
                  <a:tab pos="6111450" algn="l"/>
                  <a:tab pos="6518977" algn="l"/>
                  <a:tab pos="6926502" algn="l"/>
                  <a:tab pos="7334029" algn="l"/>
                  <a:tab pos="7741554" algn="l"/>
                  <a:tab pos="8149081" algn="l"/>
                </a:tabLst>
                <a:defRPr/>
              </a:pPr>
              <a:t>‹#›</a:t>
            </a:fld>
            <a:endParaRPr kumimoji="0" lang="fr-FR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826589015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0" y="273629"/>
            <a:ext cx="8223840" cy="114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Cliquez pour éditer le format du texte-titre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0" y="1604328"/>
            <a:ext cx="8223840" cy="452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25471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Cliquez pour éditer le format du plan de texte</a:t>
            </a:r>
          </a:p>
          <a:p>
            <a:pPr lvl="1"/>
            <a:r>
              <a:rPr lang="en-GB" altLang="en-US" smtClean="0"/>
              <a:t>Second niveau de plan</a:t>
            </a:r>
          </a:p>
          <a:p>
            <a:pPr lvl="2"/>
            <a:r>
              <a:rPr lang="en-GB" altLang="en-US" smtClean="0"/>
              <a:t>Troisième niveau de plan</a:t>
            </a:r>
          </a:p>
          <a:p>
            <a:pPr lvl="3"/>
            <a:r>
              <a:rPr lang="en-GB" altLang="en-US" smtClean="0"/>
              <a:t>Quatrième niveau de plan</a:t>
            </a:r>
          </a:p>
          <a:p>
            <a:pPr lvl="4"/>
            <a:r>
              <a:rPr lang="en-GB" altLang="en-US" smtClean="0"/>
              <a:t>Cinquième niveau de plan</a:t>
            </a:r>
          </a:p>
          <a:p>
            <a:pPr lvl="4"/>
            <a:r>
              <a:rPr lang="en-GB" altLang="en-US" smtClean="0"/>
              <a:t>Sixième niveau de plan</a:t>
            </a:r>
          </a:p>
          <a:p>
            <a:pPr lvl="4"/>
            <a:r>
              <a:rPr lang="en-GB" altLang="en-US" smtClean="0"/>
              <a:t>Septième niveau de plan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56481" y="6247376"/>
            <a:ext cx="2126880" cy="469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 marL="0" marR="0" lvl="0" indent="0" algn="l" defTabSz="407526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endParaRPr kumimoji="0" lang="en-US" sz="2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7681" y="6247376"/>
            <a:ext cx="2895840" cy="469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 marL="0" marR="0" lvl="0" indent="0" algn="l" defTabSz="407526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endParaRPr kumimoji="0" lang="en-US" sz="2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0" y="6247376"/>
            <a:ext cx="2125440" cy="46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 marL="0" marR="0" lvl="0" indent="0" algn="l" defTabSz="407526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fld id="{65F9A01A-AF5D-4C29-93EC-04A4FD89022C}" type="slidenum">
              <a:rPr kumimoji="0" lang="fr-FR" altLang="en-US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</a:rPr>
              <a:pPr marL="0" marR="0" lvl="0" indent="0" algn="l" defTabSz="407526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06086" algn="l"/>
                  <a:tab pos="813612" algn="l"/>
                  <a:tab pos="1221138" algn="l"/>
                  <a:tab pos="1628664" algn="l"/>
                  <a:tab pos="2036190" algn="l"/>
                  <a:tab pos="2443717" algn="l"/>
                  <a:tab pos="2851242" algn="l"/>
                  <a:tab pos="3258769" algn="l"/>
                  <a:tab pos="3666294" algn="l"/>
                  <a:tab pos="4073821" algn="l"/>
                  <a:tab pos="4481346" algn="l"/>
                  <a:tab pos="4888873" algn="l"/>
                  <a:tab pos="5296398" algn="l"/>
                  <a:tab pos="5703925" algn="l"/>
                  <a:tab pos="6111450" algn="l"/>
                  <a:tab pos="6518977" algn="l"/>
                  <a:tab pos="6926502" algn="l"/>
                  <a:tab pos="7334029" algn="l"/>
                  <a:tab pos="7741554" algn="l"/>
                  <a:tab pos="8149081" algn="l"/>
                </a:tabLst>
                <a:defRPr/>
              </a:pPr>
              <a:t>‹#›</a:t>
            </a:fld>
            <a:endParaRPr kumimoji="0" lang="fr-FR" altLang="en-US" sz="2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397967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fade/>
  </p:transition>
  <p:txStyles>
    <p:titleStyle>
      <a:lvl1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5pPr>
      <a:lvl6pPr marL="2280994" indent="-207363"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6pPr>
      <a:lvl7pPr marL="2695720" indent="-207363"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7pPr>
      <a:lvl8pPr marL="3110446" indent="-207363"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8pPr>
      <a:lvl9pPr marL="3525172" indent="-207363"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11045" indent="-311045" algn="l" defTabSz="407526" rtl="0" eaLnBrk="0" fontAlgn="base" hangingPunct="0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930" indent="-259204" algn="l" defTabSz="407526" rtl="0" eaLnBrk="0" fontAlgn="base" hangingPunct="0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8" charset="0"/>
        <a:defRPr sz="2500">
          <a:solidFill>
            <a:srgbClr val="000000"/>
          </a:solidFill>
          <a:latin typeface="+mn-lt"/>
          <a:ea typeface="+mn-ea"/>
          <a:cs typeface="Microsoft YaHei" charset="0"/>
        </a:defRPr>
      </a:lvl2pPr>
      <a:lvl3pPr marL="1036815" indent="-207363" algn="l" defTabSz="407526" rtl="0" eaLnBrk="0" fontAlgn="base" hangingPunct="0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Microsoft YaHei" charset="0"/>
        </a:defRPr>
      </a:lvl3pPr>
      <a:lvl4pPr marL="1451541" indent="-207363" algn="l" defTabSz="407526" rtl="0" eaLnBrk="0" fontAlgn="base" hangingPunct="0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  <a:ea typeface="+mn-ea"/>
          <a:cs typeface="Microsoft YaHei" charset="0"/>
        </a:defRPr>
      </a:lvl4pPr>
      <a:lvl5pPr marL="1866268" indent="-207363" algn="l" defTabSz="407526" rtl="0" eaLnBrk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  <a:ea typeface="+mn-ea"/>
          <a:cs typeface="Microsoft YaHei" charset="0"/>
        </a:defRPr>
      </a:lvl5pPr>
      <a:lvl6pPr marL="2280994" indent="-207363" algn="l" defTabSz="407526" rtl="0" eaLnBrk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Microsoft YaHei" charset="0"/>
        </a:defRPr>
      </a:lvl6pPr>
      <a:lvl7pPr marL="2695720" indent="-207363" algn="l" defTabSz="407526" rtl="0" eaLnBrk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Microsoft YaHei" charset="0"/>
        </a:defRPr>
      </a:lvl7pPr>
      <a:lvl8pPr marL="3110446" indent="-207363" algn="l" defTabSz="407526" rtl="0" eaLnBrk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Microsoft YaHei" charset="0"/>
        </a:defRPr>
      </a:lvl8pPr>
      <a:lvl9pPr marL="3525172" indent="-207363" algn="l" defTabSz="407526" rtl="0" eaLnBrk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Microsoft YaHei" charset="0"/>
        </a:defRPr>
      </a:lvl9pPr>
    </p:bodyStyle>
    <p:otherStyle>
      <a:defPPr>
        <a:defRPr lang="en-US"/>
      </a:defPPr>
      <a:lvl1pPr marL="0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34034"/>
            <a:ext cx="9144000" cy="761508"/>
          </a:xfrm>
          <a:prstGeom prst="rect">
            <a:avLst/>
          </a:prstGeom>
          <a:solidFill>
            <a:srgbClr val="DB178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7484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History Essay – Analytical Paragraphs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Arial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-1441" y="6181291"/>
            <a:ext cx="9142560" cy="676709"/>
            <a:chOff x="0" y="4580821"/>
            <a:chExt cx="9144000" cy="562681"/>
          </a:xfrm>
        </p:grpSpPr>
        <p:sp>
          <p:nvSpPr>
            <p:cNvPr id="13" name="Rectangle 12"/>
            <p:cNvSpPr/>
            <p:nvPr/>
          </p:nvSpPr>
          <p:spPr>
            <a:xfrm>
              <a:off x="2" y="4580821"/>
              <a:ext cx="9143998" cy="562681"/>
            </a:xfrm>
            <a:prstGeom prst="rect">
              <a:avLst/>
            </a:prstGeom>
            <a:solidFill>
              <a:srgbClr val="DB178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0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</a:endParaRPr>
            </a:p>
          </p:txBody>
        </p:sp>
        <p:pic>
          <p:nvPicPr>
            <p:cNvPr id="14" name="Picture 13" descr="Screen Shot 2015-02-09 at 12.06.57 PM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580821"/>
              <a:ext cx="2830343" cy="562679"/>
            </a:xfrm>
            <a:prstGeom prst="rect">
              <a:avLst/>
            </a:prstGeom>
          </p:spPr>
        </p:pic>
        <p:pic>
          <p:nvPicPr>
            <p:cNvPr id="15" name="Picture 14" descr="GEMS_PhotoLogo_9_DB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8000" y="4640762"/>
              <a:ext cx="922842" cy="435429"/>
            </a:xfrm>
            <a:prstGeom prst="rect">
              <a:avLst/>
            </a:prstGeom>
          </p:spPr>
        </p:pic>
      </p:grp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58215" y="2369500"/>
          <a:ext cx="8223250" cy="33095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7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6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3738"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dirty="0">
                          <a:effectLst/>
                        </a:rPr>
                        <a:t>Point / Opening sentence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7" marR="61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414726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1-2 sentences that outline the main point or points of the paragraph.  This MUST link to the essay question directly.</a:t>
                      </a:r>
                    </a:p>
                  </a:txBody>
                  <a:tcPr marL="61717" marR="617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4951"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en-US" sz="1800" dirty="0">
                          <a:effectLst/>
                        </a:rPr>
                        <a:t>Examples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7" marR="61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147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Use your contextual knowledge to give examples that support your opening sentence</a:t>
                      </a:r>
                      <a:r>
                        <a:rPr lang="en-US" sz="1800" dirty="0" smtClean="0">
                          <a:effectLst/>
                        </a:rPr>
                        <a:t>. What do your specific examples mean?  Expand your examples by providing additional detail.</a:t>
                      </a:r>
                      <a:endParaRPr lang="en-US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7" marR="617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738"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3"/>
                      </a:pPr>
                      <a:r>
                        <a:rPr lang="en-US" sz="1800" dirty="0">
                          <a:effectLst/>
                        </a:rPr>
                        <a:t>Critical </a:t>
                      </a:r>
                      <a:r>
                        <a:rPr lang="en-US" sz="1800" dirty="0" smtClean="0">
                          <a:effectLst/>
                        </a:rPr>
                        <a:t>analysis (Explanation)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7" marR="61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How do your examples prove your main point from the opening sentence? Why are these examples important?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7" marR="617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738"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4"/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Link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7" marR="61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Sum up the main arguments of your paragraph.  Make sure these link back to the overall essay question</a:t>
                      </a:r>
                      <a:r>
                        <a:rPr lang="en-US" sz="1800" dirty="0" smtClean="0">
                          <a:effectLst/>
                        </a:rPr>
                        <a:t>.  Make sure</a:t>
                      </a:r>
                      <a:r>
                        <a:rPr lang="en-US" sz="1800" baseline="0" dirty="0" smtClean="0">
                          <a:effectLst/>
                        </a:rPr>
                        <a:t> this paragraph links forward to the next.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7" marR="617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-32415" y="5684455"/>
            <a:ext cx="89666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can repeat stages 2-4 with a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maxi mum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3 different examples.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064" y="996583"/>
            <a:ext cx="8782156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/>
                <a:ea typeface="ＭＳ Ｐゴシック"/>
                <a:cs typeface="Arial Black"/>
              </a:rPr>
              <a:t>Essay Title: 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ＭＳ Ｐゴシック"/>
              </a:rPr>
              <a:t>Discuss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CC99">
                    <a:lumMod val="50000"/>
                  </a:srgbClr>
                </a:solidFill>
                <a:effectLst/>
                <a:uLnTx/>
                <a:uFillTx/>
                <a:latin typeface="Arial"/>
                <a:ea typeface="ＭＳ Ｐゴシック"/>
              </a:rPr>
              <a:t> the reasons for the emergence of superpower rivalry at the end of the Second World War (1942-1949)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CC99">
                  <a:lumMod val="50000"/>
                </a:srgbClr>
              </a:solidFill>
              <a:effectLst/>
              <a:uLnTx/>
              <a:uFillTx/>
              <a:latin typeface="Arial Black"/>
              <a:ea typeface="ＭＳ Ｐゴシック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9629756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153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Microsoft YaHei</vt:lpstr>
      <vt:lpstr>ＭＳ Ｐゴシック</vt:lpstr>
      <vt:lpstr>Arial</vt:lpstr>
      <vt:lpstr>Arial Black</vt:lpstr>
      <vt:lpstr>Calibri</vt:lpstr>
      <vt:lpstr>Times New Roman</vt:lpstr>
      <vt:lpstr>3_Office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Loxston-Baker</dc:creator>
  <cp:lastModifiedBy>Anthony Loxston-Baker</cp:lastModifiedBy>
  <cp:revision>1</cp:revision>
  <dcterms:created xsi:type="dcterms:W3CDTF">2017-10-09T19:22:14Z</dcterms:created>
  <dcterms:modified xsi:type="dcterms:W3CDTF">2017-10-09T19:22:50Z</dcterms:modified>
</cp:coreProperties>
</file>