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5F087-97D4-48D1-822F-CDD13CBE8CE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CD519B-4F53-4D7A-AE7D-93B4E49AAC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0220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5F087-97D4-48D1-822F-CDD13CBE8CE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CD519B-4F53-4D7A-AE7D-93B4E49AAC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704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5F087-97D4-48D1-822F-CDD13CBE8CE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CD519B-4F53-4D7A-AE7D-93B4E49AAC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276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5F087-97D4-48D1-822F-CDD13CBE8CE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CD519B-4F53-4D7A-AE7D-93B4E49AAC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0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5F087-97D4-48D1-822F-CDD13CBE8CE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CD519B-4F53-4D7A-AE7D-93B4E49AAC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647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5F087-97D4-48D1-822F-CDD13CBE8CE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CD519B-4F53-4D7A-AE7D-93B4E49AAC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430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5F087-97D4-48D1-822F-CDD13CBE8CE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CD519B-4F53-4D7A-AE7D-93B4E49AAC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264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5F087-97D4-48D1-822F-CDD13CBE8CE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CD519B-4F53-4D7A-AE7D-93B4E49AAC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229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5F087-97D4-48D1-822F-CDD13CBE8CE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CD519B-4F53-4D7A-AE7D-93B4E49AAC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60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5F087-97D4-48D1-822F-CDD13CBE8CE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CD519B-4F53-4D7A-AE7D-93B4E49AAC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1369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5F087-97D4-48D1-822F-CDD13CBE8CE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CD519B-4F53-4D7A-AE7D-93B4E49AAC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48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5F087-97D4-48D1-822F-CDD13CBE8CE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CD519B-4F53-4D7A-AE7D-93B4E49AAC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054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514" y="642066"/>
            <a:ext cx="9042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See p.42-45 in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Cold War and the</a:t>
            </a:r>
            <a:r>
              <a:rPr kumimoji="0" lang="en-US" sz="2800" b="1" i="1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Americas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V. Sanders for more detail.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Shape 170" descr="GEMS_PhotoLogo_9_DB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28000" y="6355262"/>
            <a:ext cx="922841" cy="435429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172"/>
          <p:cNvSpPr/>
          <p:nvPr/>
        </p:nvSpPr>
        <p:spPr>
          <a:xfrm>
            <a:off x="-780" y="0"/>
            <a:ext cx="9143998" cy="61415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4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28800" y="0"/>
            <a:ext cx="5540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American Goals in Korea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475600"/>
              </p:ext>
            </p:extLst>
          </p:nvPr>
        </p:nvGraphicFramePr>
        <p:xfrm>
          <a:off x="937846" y="1819031"/>
          <a:ext cx="7266746" cy="4216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6746">
                  <a:extLst>
                    <a:ext uri="{9D8B030D-6E8A-4147-A177-3AD203B41FA5}">
                      <a16:colId xmlns:a16="http://schemas.microsoft.com/office/drawing/2014/main" val="25020714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</a:t>
                      </a:r>
                      <a:r>
                        <a:rPr lang="en-US" sz="2000" baseline="0" dirty="0" smtClean="0"/>
                        <a:t>S goals in Korea included: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636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 containment</a:t>
                      </a:r>
                      <a:r>
                        <a:rPr lang="en-US" sz="2000" baseline="0" dirty="0" smtClean="0"/>
                        <a:t> of Communism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562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 maintenance</a:t>
                      </a:r>
                      <a:r>
                        <a:rPr lang="en-US" sz="2000" baseline="0" dirty="0" smtClean="0"/>
                        <a:t> of a world balance of power between Liberal Democracy  and Communism 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419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 support the</a:t>
                      </a:r>
                      <a:r>
                        <a:rPr lang="en-US" sz="2000" baseline="0" dirty="0" smtClean="0"/>
                        <a:t> pro-Western regime in South Korea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639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 Truman Doctrine committed</a:t>
                      </a:r>
                      <a:r>
                        <a:rPr lang="en-US" sz="2000" baseline="0" dirty="0" smtClean="0"/>
                        <a:t> the US to intervention in the conflict 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473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Anti-communist</a:t>
                      </a:r>
                      <a:r>
                        <a:rPr lang="en-US" sz="2000" baseline="0" dirty="0" smtClean="0"/>
                        <a:t> sentiment at home in the US e.g. McCarthyism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094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MSC-68 recommendations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529520"/>
                  </a:ext>
                </a:extLst>
              </a:tr>
              <a:tr h="43727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Support</a:t>
                      </a:r>
                      <a:r>
                        <a:rPr lang="en-US" sz="2000" baseline="0" dirty="0" smtClean="0"/>
                        <a:t> for the goals of the UN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679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Fears for Japan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480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31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85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Loxston-Baker</dc:creator>
  <cp:lastModifiedBy>Anthony Loxston-Baker</cp:lastModifiedBy>
  <cp:revision>3</cp:revision>
  <dcterms:created xsi:type="dcterms:W3CDTF">2017-11-04T10:21:30Z</dcterms:created>
  <dcterms:modified xsi:type="dcterms:W3CDTF">2017-11-04T10:38:07Z</dcterms:modified>
</cp:coreProperties>
</file>