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931178-F597-4B24-925E-1DE044D47FB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C13E13-E3A4-448E-BFAF-4CC76DDE70A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59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931178-F597-4B24-925E-1DE044D47FB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C13E13-E3A4-448E-BFAF-4CC76DDE70A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955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931178-F597-4B24-925E-1DE044D47FB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C13E13-E3A4-448E-BFAF-4CC76DDE70A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78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931178-F597-4B24-925E-1DE044D47FB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C13E13-E3A4-448E-BFAF-4CC76DDE70A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49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931178-F597-4B24-925E-1DE044D47FB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C13E13-E3A4-448E-BFAF-4CC76DDE70A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44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931178-F597-4B24-925E-1DE044D47FB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C13E13-E3A4-448E-BFAF-4CC76DDE70A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330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931178-F597-4B24-925E-1DE044D47FB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C13E13-E3A4-448E-BFAF-4CC76DDE70A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57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931178-F597-4B24-925E-1DE044D47FB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C13E13-E3A4-448E-BFAF-4CC76DDE70A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198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931178-F597-4B24-925E-1DE044D47FB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C13E13-E3A4-448E-BFAF-4CC76DDE70A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55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931178-F597-4B24-925E-1DE044D47FB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C13E13-E3A4-448E-BFAF-4CC76DDE70A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861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931178-F597-4B24-925E-1DE044D47FB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C13E13-E3A4-448E-BFAF-4CC76DDE70A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665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931178-F597-4B24-925E-1DE044D47FB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C13E13-E3A4-448E-BFAF-4CC76DDE70A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964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1762" y="115116"/>
            <a:ext cx="8823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Arial Black" pitchFamily="34" charset="0"/>
                <a:cs typeface="Arial Black" pitchFamily="34" charset="0"/>
              </a:rPr>
              <a:t>What circumstances favoured the rise of Mao Zedong? 1911-1934</a:t>
            </a:r>
            <a:endParaRPr kumimoji="0" lang="en-US" altLang="en-US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Arial Black" pitchFamily="34" charset="0"/>
              <a:cs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761" y="667265"/>
            <a:ext cx="3083463" cy="2754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  <a:r>
              <a:rPr kumimoji="0" lang="en-US" sz="14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Century Problems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 Question:  How did the unstable conditions in the 19</a:t>
            </a:r>
            <a:r>
              <a:rPr kumimoji="0" lang="en-US" sz="11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century contribute to Mao’s rise?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1424" y="3443417"/>
            <a:ext cx="3119718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Mao’s background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 Question:  Who or what influenced Mao’s ideas/beliefs?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762" y="3443417"/>
            <a:ext cx="3053813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Warlords &amp; WWI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 Question:  How did the May Fourth movement pave the way for Mao?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21424" y="667265"/>
            <a:ext cx="3119718" cy="27084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Sun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Yatsen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The Chinese Republic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 Question:  How does the actions of Sun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Yatsen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favour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Mao’s rise to power?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76990" y="655882"/>
            <a:ext cx="2378097" cy="2739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Guomindang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(Nationalists)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 Question:  How does Mao work with the Nationalists?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6990" y="3447422"/>
            <a:ext cx="2378097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CCP (Communists)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 Question:  What factors led to the early growth of the CCP?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66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117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Loxston-Baker</dc:creator>
  <cp:lastModifiedBy>Anthony Loxston-Baker</cp:lastModifiedBy>
  <cp:revision>1</cp:revision>
  <dcterms:created xsi:type="dcterms:W3CDTF">2017-11-12T16:01:18Z</dcterms:created>
  <dcterms:modified xsi:type="dcterms:W3CDTF">2017-11-12T16:05:13Z</dcterms:modified>
</cp:coreProperties>
</file>