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59" r:id="rId7"/>
    <p:sldId id="262" r:id="rId8"/>
    <p:sldId id="261" r:id="rId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3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7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9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44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8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32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8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5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2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E1EB-B897-4A50-9C41-67AC9842FF34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75E1-706A-4ABD-81F5-BE6B8E7D7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82" y="202306"/>
            <a:ext cx="8823216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rial Black"/>
                <a:cs typeface="Arial Black"/>
              </a:rPr>
              <a:t>Theory of Knowledge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8" y="1394485"/>
            <a:ext cx="4187542" cy="3140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5041" y="843155"/>
            <a:ext cx="4060457" cy="4516636"/>
          </a:xfrm>
          <a:prstGeom prst="wedgeRoundRectCallout">
            <a:avLst>
              <a:gd name="adj1" fmla="val -65541"/>
              <a:gd name="adj2" fmla="val 4146"/>
              <a:gd name="adj3" fmla="val 16667"/>
            </a:avLst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Harrison Salisbury: ‘I don’t think that there was much natural cruelty in Mao’s make-up.  He didn’t exercise cruelty for the sake of cruelty.  He didn’t mind using it if it was necessary, but he was not a man who got his kicks that way.  He was a man who saw life as being very cruel.’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094" y="5499847"/>
            <a:ext cx="8310282" cy="1102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Was the way Mao ruled in Jiangxi and </a:t>
            </a:r>
            <a:r>
              <a:rPr lang="en-US" sz="2400" dirty="0" err="1" smtClean="0">
                <a:solidFill>
                  <a:schemeClr val="tx1"/>
                </a:solidFill>
              </a:rPr>
              <a:t>Yan’an</a:t>
            </a:r>
            <a:r>
              <a:rPr lang="en-US" sz="2400" dirty="0" smtClean="0">
                <a:solidFill>
                  <a:schemeClr val="tx1"/>
                </a:solidFill>
              </a:rPr>
              <a:t> cruel?  From what standpoint should a historian judge Mao’s </a:t>
            </a:r>
            <a:r>
              <a:rPr lang="en-US" sz="2400" dirty="0" err="1" smtClean="0">
                <a:solidFill>
                  <a:schemeClr val="tx1"/>
                </a:solidFill>
              </a:rPr>
              <a:t>behaviour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281" y="1232012"/>
            <a:ext cx="3254093" cy="423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Learning Objective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282" y="3434937"/>
            <a:ext cx="3254093" cy="375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Learning Outcomes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5194" y="3904136"/>
            <a:ext cx="3201181" cy="2822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4 Grade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You can identify why different events were significant in Mao’s rise to power.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5864" y="3434937"/>
            <a:ext cx="2518797" cy="3291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5 Grade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You can explain why some events are more significant than others in Mao’s rise to power.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1038" y="3160058"/>
            <a:ext cx="2724460" cy="35666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6-7 Grade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2000" dirty="0" err="1">
                <a:solidFill>
                  <a:prstClr val="black"/>
                </a:solidFill>
                <a:latin typeface="Arial"/>
                <a:cs typeface="Arial"/>
              </a:rPr>
              <a:t>analyse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the different events and reach a judgement comparing different events to explain which is the most significant.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281" y="1724844"/>
            <a:ext cx="710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To </a:t>
            </a:r>
            <a:r>
              <a:rPr lang="en-GB" sz="2400" b="1" dirty="0">
                <a:solidFill>
                  <a:prstClr val="black"/>
                </a:solidFill>
              </a:rPr>
              <a:t>explain why the communists won the Civil War</a:t>
            </a:r>
            <a:r>
              <a:rPr lang="en-GB" sz="2400" b="1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To understand how Mao’s ideology helped him gain power.</a:t>
            </a:r>
            <a:endParaRPr lang="en-GB" sz="24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9" y="1704445"/>
            <a:ext cx="1020488" cy="10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26515" y="1124415"/>
            <a:ext cx="2392138" cy="509317"/>
          </a:xfrm>
          <a:prstGeom prst="wedgeRoundRectCallout">
            <a:avLst>
              <a:gd name="adj1" fmla="val 37243"/>
              <a:gd name="adj2" fmla="val 11365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Critical Thinking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litary-history.org/wp-content/uploads/2012/08/ap52022102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/>
          <a:stretch/>
        </p:blipFill>
        <p:spPr bwMode="auto">
          <a:xfrm>
            <a:off x="0" y="1183341"/>
            <a:ext cx="9144000" cy="56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3070" y="1344706"/>
            <a:ext cx="2837329" cy="4867836"/>
          </a:xfrm>
          <a:prstGeom prst="roundRect">
            <a:avLst/>
          </a:prstGeom>
          <a:solidFill>
            <a:srgbClr val="FFFFFF">
              <a:alpha val="60000"/>
            </a:srgb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Station One:</a:t>
            </a:r>
          </a:p>
          <a:p>
            <a:r>
              <a:rPr lang="en-US" sz="2400" dirty="0" smtClean="0"/>
              <a:t>Create a tree diagram to show;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why Mao needed rectification campaigns.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the campaigns were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</a:t>
            </a:r>
            <a:r>
              <a:rPr lang="en-US" sz="2400" dirty="0" smtClean="0"/>
              <a:t>hat the consequences were.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393140" y="1344706"/>
            <a:ext cx="5441578" cy="4867836"/>
          </a:xfrm>
          <a:prstGeom prst="roundRect">
            <a:avLst/>
          </a:prstGeom>
          <a:solidFill>
            <a:srgbClr val="FFFFFF">
              <a:alpha val="60000"/>
            </a:srgb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Station Two:</a:t>
            </a:r>
          </a:p>
          <a:p>
            <a:r>
              <a:rPr lang="en-US" sz="2400" dirty="0" smtClean="0"/>
              <a:t>Create a diagram of your choice to show why </a:t>
            </a:r>
            <a:r>
              <a:rPr lang="en-US" sz="2400" smtClean="0"/>
              <a:t>the </a:t>
            </a:r>
            <a:r>
              <a:rPr lang="en-US" sz="2400" smtClean="0"/>
              <a:t>CCP </a:t>
            </a:r>
            <a:r>
              <a:rPr lang="en-US" sz="2400" dirty="0" smtClean="0"/>
              <a:t>won the Chinese Civil War (1945-49)</a:t>
            </a:r>
          </a:p>
          <a:p>
            <a:endParaRPr lang="en-US" sz="2400" dirty="0"/>
          </a:p>
          <a:p>
            <a:r>
              <a:rPr lang="en-US" sz="2400" dirty="0" smtClean="0"/>
              <a:t>You must be able to show the weaknesses of the Nationalists and the strengths of the Communists.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Challenge:</a:t>
            </a:r>
            <a:r>
              <a:rPr lang="en-US" sz="2400" dirty="0" smtClean="0"/>
              <a:t>  Could you diagram also show themes e.g. political, economic, social, military factors?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07" t="18702" r="25024" b="26682"/>
          <a:stretch/>
        </p:blipFill>
        <p:spPr>
          <a:xfrm>
            <a:off x="135205" y="1167619"/>
            <a:ext cx="8859522" cy="50221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5760" y="168812"/>
            <a:ext cx="8398412" cy="78779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Tree diagram:  Useful for causes and consequences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3506" y="3060069"/>
            <a:ext cx="1101831" cy="787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Mao’s rectification campaigns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0082" y="4289612"/>
            <a:ext cx="20540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Root Causes?</a:t>
            </a:r>
          </a:p>
          <a:p>
            <a:r>
              <a:rPr lang="en-US" sz="1100" dirty="0" smtClean="0"/>
              <a:t>Why does Mao have rectification campaigns?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602505" y="2182906"/>
            <a:ext cx="20540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Consequences?</a:t>
            </a:r>
          </a:p>
          <a:p>
            <a:r>
              <a:rPr lang="en-US" sz="1100" dirty="0" smtClean="0"/>
              <a:t>What are the effects of the campaign and do they help Mao rise to power?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470797" y="3205208"/>
            <a:ext cx="1326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Identification</a:t>
            </a:r>
          </a:p>
          <a:p>
            <a:r>
              <a:rPr lang="en-US" sz="1200" dirty="0" smtClean="0"/>
              <a:t>Briefly </a:t>
            </a:r>
            <a:r>
              <a:rPr lang="en-US" sz="1200" dirty="0" err="1" smtClean="0"/>
              <a:t>summarise</a:t>
            </a:r>
            <a:r>
              <a:rPr lang="en-US" sz="1200" dirty="0" smtClean="0"/>
              <a:t> the key topic.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60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eative concept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2" y="1372815"/>
            <a:ext cx="5308486" cy="46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4898" y="1785400"/>
            <a:ext cx="2837329" cy="378595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Station Three:</a:t>
            </a:r>
          </a:p>
          <a:p>
            <a:pPr algn="ctr"/>
            <a:r>
              <a:rPr lang="en-US" sz="2400" dirty="0" smtClean="0"/>
              <a:t>Create a concept map to show why Mao came to power by 1949.  Try using the diagram at the end of the chapter as a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26495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ilitary-history.org/wp-content/uploads/2012/08/ap52022102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/>
          <a:stretch/>
        </p:blipFill>
        <p:spPr bwMode="auto">
          <a:xfrm>
            <a:off x="0" y="1183341"/>
            <a:ext cx="9144000" cy="56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29" y="1869141"/>
            <a:ext cx="8041341" cy="3970318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Discussion Questions:</a:t>
            </a:r>
          </a:p>
          <a:p>
            <a:endParaRPr lang="en-US" sz="2800" b="1" dirty="0"/>
          </a:p>
          <a:p>
            <a:pPr marL="514350" indent="-514350">
              <a:buAutoNum type="arabicPeriod"/>
            </a:pPr>
            <a:r>
              <a:rPr lang="en-US" sz="2800" b="1" dirty="0" smtClean="0"/>
              <a:t>Why had Mao emerged as the unchallenged leader of the CCP by 1945?</a:t>
            </a:r>
          </a:p>
          <a:p>
            <a:pPr marL="514350" indent="-514350">
              <a:buAutoNum type="arabicPeriod"/>
            </a:pPr>
            <a:endParaRPr lang="en-US" sz="14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Which side was more responsible for the outbreak of civil war in 1946?</a:t>
            </a:r>
          </a:p>
          <a:p>
            <a:pPr marL="514350" indent="-514350">
              <a:buAutoNum type="arabicPeriod"/>
            </a:pPr>
            <a:endParaRPr lang="en-US" sz="14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Which event was the most significant in Mao’s rise to power?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179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07" t="18702" r="25024" b="26682"/>
          <a:stretch/>
        </p:blipFill>
        <p:spPr>
          <a:xfrm>
            <a:off x="135205" y="1167619"/>
            <a:ext cx="8859522" cy="5022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3506" y="3060069"/>
            <a:ext cx="1101831" cy="787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Mao’s rectification campaigns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0082" y="4289612"/>
            <a:ext cx="20540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Root Causes?</a:t>
            </a:r>
          </a:p>
          <a:p>
            <a:r>
              <a:rPr lang="en-US" sz="1100" dirty="0" smtClean="0"/>
              <a:t>Why does Mao have rectification campaigns?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602505" y="2182906"/>
            <a:ext cx="205409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Consequences?</a:t>
            </a:r>
          </a:p>
          <a:p>
            <a:r>
              <a:rPr lang="en-US" sz="1100" dirty="0" smtClean="0"/>
              <a:t>What are the effects of the campaign and do they help Mao rise to power?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470797" y="3205208"/>
            <a:ext cx="1326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Identification</a:t>
            </a:r>
          </a:p>
          <a:p>
            <a:r>
              <a:rPr lang="en-US" sz="1200" dirty="0" smtClean="0"/>
              <a:t>Briefly </a:t>
            </a:r>
            <a:r>
              <a:rPr lang="en-US" sz="1200" dirty="0" err="1" smtClean="0"/>
              <a:t>summarise</a:t>
            </a:r>
            <a:r>
              <a:rPr lang="en-US" sz="1200" dirty="0" smtClean="0"/>
              <a:t> the key topic.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094013" y="206533"/>
            <a:ext cx="636264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1600" dirty="0">
                <a:solidFill>
                  <a:prstClr val="black"/>
                </a:solidFill>
              </a:rPr>
              <a:t>What circumstances </a:t>
            </a:r>
            <a:r>
              <a:rPr lang="en-US" sz="1600" dirty="0" err="1">
                <a:solidFill>
                  <a:prstClr val="black"/>
                </a:solidFill>
              </a:rPr>
              <a:t>favoured</a:t>
            </a:r>
            <a:r>
              <a:rPr lang="en-US" sz="1600" dirty="0">
                <a:solidFill>
                  <a:prstClr val="black"/>
                </a:solidFill>
              </a:rPr>
              <a:t> the rise of Mao Zedong?</a:t>
            </a:r>
            <a:endParaRPr lang="en-US"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282" y="6416596"/>
            <a:ext cx="86330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Key Term:  Democratic centralism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4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482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Loxton-Baker</dc:creator>
  <cp:lastModifiedBy>Helen Loxton-Baker</cp:lastModifiedBy>
  <cp:revision>7</cp:revision>
  <cp:lastPrinted>2016-10-19T03:18:20Z</cp:lastPrinted>
  <dcterms:created xsi:type="dcterms:W3CDTF">2016-10-18T15:18:13Z</dcterms:created>
  <dcterms:modified xsi:type="dcterms:W3CDTF">2016-10-19T04:44:10Z</dcterms:modified>
</cp:coreProperties>
</file>