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0" r:id="rId4"/>
    <p:sldId id="259" r:id="rId5"/>
    <p:sldId id="257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303-0ED3-44F9-8454-060D533871BE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821"/>
            <a:ext cx="9144000" cy="651093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Task on Entry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514" y="1110343"/>
            <a:ext cx="7652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do you already know about the conflict in Vietnam?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Write down 7 facts that begin with letters from the word </a:t>
            </a:r>
            <a:r>
              <a:rPr lang="en-US" sz="4000" b="1" dirty="0" smtClean="0">
                <a:solidFill>
                  <a:srgbClr val="00B050"/>
                </a:solidFill>
              </a:rPr>
              <a:t>Vietnam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3222171"/>
            <a:ext cx="817517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Example</a:t>
            </a:r>
          </a:p>
          <a:p>
            <a:r>
              <a:rPr lang="en-US" sz="2400" dirty="0" smtClean="0"/>
              <a:t>V = Viet Minh were Vietnamese nationalists led by Ho Chi Minh.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7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112249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 describe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the nature and extent of US involvement in Vietnam under 4 different Presidents.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explain the different reasons why each President was involved in the conflict.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887173"/>
            <a:ext cx="2724150" cy="28549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You </a:t>
            </a:r>
            <a:r>
              <a:rPr lang="en-US" sz="2000" dirty="0" smtClean="0">
                <a:solidFill>
                  <a:srgbClr val="262626"/>
                </a:solidFill>
                <a:latin typeface="Arial"/>
                <a:cs typeface="Arial"/>
              </a:rPr>
              <a:t>can explain the different interpretations </a:t>
            </a:r>
            <a:r>
              <a:rPr lang="en-US" sz="2000" dirty="0" smtClean="0">
                <a:solidFill>
                  <a:srgbClr val="262626"/>
                </a:solidFill>
                <a:latin typeface="Arial"/>
                <a:cs typeface="Arial"/>
              </a:rPr>
              <a:t>around US involvement in the Vietnam conflict.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85738" y="1873880"/>
            <a:ext cx="619546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To 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consider the 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nature and extent of US involvement in Vietnam between 1945-1969.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assess the motives behind each Presidents involvement in the Vietnam conflict.</a:t>
            </a:r>
            <a:endParaRPr kumimoji="0" lang="en-GB" alt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42841" y="1125539"/>
            <a:ext cx="2512247" cy="2205490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noProof="0" dirty="0" smtClean="0">
                <a:solidFill>
                  <a:srgbClr val="262626"/>
                </a:solidFill>
                <a:latin typeface="Calibri" pitchFamily="34" charset="0"/>
              </a:rPr>
              <a:t>Viet Minh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Geneva</a:t>
            </a:r>
            <a:r>
              <a:rPr kumimoji="0" lang="en-US" altLang="en-US" sz="2000" i="0" strike="noStrike" kern="1200" cap="none" spc="0" normalizeH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 Accords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aseline="0" noProof="0" dirty="0" smtClean="0">
                <a:solidFill>
                  <a:srgbClr val="262626"/>
                </a:solidFill>
                <a:latin typeface="Calibri" pitchFamily="34" charset="0"/>
              </a:rPr>
              <a:t>SEATO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ARVN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aseline="0" noProof="0" dirty="0" smtClean="0">
                <a:solidFill>
                  <a:srgbClr val="262626"/>
                </a:solidFill>
                <a:latin typeface="Calibri" pitchFamily="34" charset="0"/>
              </a:rPr>
              <a:t>Commitment Trap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Quagmire Theory</a:t>
            </a: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4626656" cy="8110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Calibri" panose="020F0502020204030204"/>
              </a:rPr>
              <a:t>US involvement in Vietnam</a:t>
            </a:r>
            <a:endParaRPr kumimoji="0" lang="en-US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342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Connect Activity - Background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3643" y="1132114"/>
            <a:ext cx="7456714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An extract from a 1961 speech by French President de Gaulle warning US President Kennedy.</a:t>
            </a:r>
          </a:p>
          <a:p>
            <a:endParaRPr lang="en-US" sz="2400" dirty="0"/>
          </a:p>
          <a:p>
            <a:r>
              <a:rPr lang="en-US" sz="2400" i="1" dirty="0" smtClean="0"/>
              <a:t>The more you become involved out there against Communism, the more the Communists will appear as the champions of national independence…You will sink step by step into a bottomless military and political quagmire, however much you spend in men and money.</a:t>
            </a:r>
            <a:endParaRPr lang="en-US" sz="2400" i="1" dirty="0"/>
          </a:p>
        </p:txBody>
      </p:sp>
      <p:sp>
        <p:nvSpPr>
          <p:cNvPr id="4" name="Cloud 3"/>
          <p:cNvSpPr/>
          <p:nvPr/>
        </p:nvSpPr>
        <p:spPr>
          <a:xfrm>
            <a:off x="152400" y="4525671"/>
            <a:ext cx="2318657" cy="1491343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is a political quagmire?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5932714" y="4316185"/>
            <a:ext cx="3211286" cy="241118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value would you put upon the assessment in Source B?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2188029" y="4316185"/>
            <a:ext cx="4027714" cy="2411186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What can you learn from this source about attitude towards the Conflict in Vietnam?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 smtClean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Activity 1 – The ‘New Look’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514" y="1197428"/>
            <a:ext cx="86541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Use the textbook pages </a:t>
            </a:r>
            <a:r>
              <a:rPr lang="en-US" sz="2800" dirty="0" smtClean="0"/>
              <a:t>93</a:t>
            </a:r>
            <a:r>
              <a:rPr lang="en-US" sz="2800" dirty="0" smtClean="0"/>
              <a:t>-108 </a:t>
            </a:r>
            <a:r>
              <a:rPr lang="en-US" sz="2800" dirty="0" smtClean="0"/>
              <a:t>to create a </a:t>
            </a:r>
            <a:r>
              <a:rPr lang="en-US" sz="2800" dirty="0" smtClean="0"/>
              <a:t>table showing the nature and extent of US involvement in Vietnam under four Presidents.  Use the template on WSOhistory.com to help you.</a:t>
            </a:r>
            <a:endParaRPr lang="en-US" sz="2800" dirty="0" smtClean="0"/>
          </a:p>
        </p:txBody>
      </p:sp>
      <p:pic>
        <p:nvPicPr>
          <p:cNvPr id="1026" name="Picture 2" descr="Image result for tru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32" y="3784421"/>
            <a:ext cx="1880053" cy="240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isenh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118" y="3784420"/>
            <a:ext cx="1918463" cy="240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kenned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784420"/>
            <a:ext cx="1850571" cy="239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johns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987" y="3784420"/>
            <a:ext cx="1803655" cy="239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0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 smtClean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Demonstrate</a:t>
            </a: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 Activity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943" y="1163425"/>
            <a:ext cx="537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Answer the following questions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15686" y="2002971"/>
            <a:ext cx="8436428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How did Truman support French colonial rule in Vietnam?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How did Eisenhower increase the US commitment in Vietnam?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How far did US policy change under Kennedy?</a:t>
            </a:r>
          </a:p>
          <a:p>
            <a:pPr marL="342900" indent="-342900">
              <a:buFontTx/>
              <a:buAutoNum type="arabicPeriod"/>
            </a:pPr>
            <a:r>
              <a:rPr lang="en-US" sz="2400" dirty="0"/>
              <a:t>Why did Kennedy and Eisenhower support Diem?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How did Johnson change the nature of the war?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Why did Johnson continue and escalate the US involvement in Vietnam?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879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Consolidate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pic>
        <p:nvPicPr>
          <p:cNvPr id="13" name="Picture 2" descr="http://caringcampus.ca/wp-content/uploads/mind-health-continuum0A741E4E4D976BBED09E35D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4" y="999037"/>
            <a:ext cx="8713075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89704" y="708128"/>
            <a:ext cx="1844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Agree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25407" y="691944"/>
            <a:ext cx="152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Disagree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3198" y="2363079"/>
            <a:ext cx="73260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7030A0"/>
                </a:solidFill>
                <a:latin typeface="Calibri" panose="020F0502020204030204"/>
              </a:rPr>
              <a:t>“If President Kennedy had not been assassinated he would have removed the US from the conflict in Vietnam.”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aseline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far do you agree with this statement?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54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</TotalTime>
  <Words>380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Kristen ITC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Helen Loxston-Baker</cp:lastModifiedBy>
  <cp:revision>81</cp:revision>
  <dcterms:created xsi:type="dcterms:W3CDTF">2017-01-25T04:36:07Z</dcterms:created>
  <dcterms:modified xsi:type="dcterms:W3CDTF">2017-03-09T09:06:29Z</dcterms:modified>
</cp:coreProperties>
</file>