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60" r:id="rId4"/>
    <p:sldId id="259" r:id="rId5"/>
    <p:sldId id="270" r:id="rId6"/>
    <p:sldId id="271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9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6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0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999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4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0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07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21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168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147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5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6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661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747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6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4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6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2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1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7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2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6303-0ED3-44F9-8454-060D533871BE}" type="datetimeFigureOut">
              <a:rPr lang="en-US" smtClean="0"/>
              <a:t>04-01-2020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F611-2D7C-46BB-8DE1-B3C92C2AD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1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04-01-2020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13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emselearning.sharepoint.com/:w:/s/Year12History/ETGGLhPBX1lGvyOq4DAIGQ8BMErb0vg3GAYrT6SDYoDggw?e=qZSAE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821"/>
            <a:ext cx="9144000" cy="651093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Task on Entry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943" y="1045029"/>
            <a:ext cx="7913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Key question</a:t>
            </a:r>
            <a:r>
              <a:rPr lang="en-US" sz="2800" dirty="0" smtClean="0"/>
              <a:t>: How far can the Korean War be considered a UN war?</a:t>
            </a:r>
            <a:endParaRPr lang="en-US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0"/>
          <a:stretch/>
        </p:blipFill>
        <p:spPr bwMode="auto">
          <a:xfrm>
            <a:off x="695498" y="1999136"/>
            <a:ext cx="7313235" cy="4447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477000" y="3189515"/>
            <a:ext cx="2438400" cy="18928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US/UN/ROK deaths in the Korean War.</a:t>
            </a:r>
          </a:p>
          <a:p>
            <a:pPr algn="ctr"/>
            <a:endParaRPr lang="en-US" sz="900" b="1" dirty="0"/>
          </a:p>
          <a:p>
            <a:pPr algn="ctr"/>
            <a:r>
              <a:rPr lang="en-US" dirty="0" smtClean="0"/>
              <a:t>Thinking about your own answer to the key question, what can you </a:t>
            </a:r>
            <a:r>
              <a:rPr lang="en-US" b="1" u="sng" dirty="0" smtClean="0"/>
              <a:t>infer</a:t>
            </a:r>
            <a:r>
              <a:rPr lang="en-US" dirty="0" smtClean="0"/>
              <a:t> from Source 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31762" y="1112249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can describe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the key reasons why the Korean War ended.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explain how each reason contributed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 of the Korean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War and </a:t>
            </a:r>
            <a:r>
              <a:rPr lang="en-US" sz="2400" noProof="0" dirty="0" smtClean="0">
                <a:solidFill>
                  <a:prstClr val="black"/>
                </a:solidFill>
                <a:latin typeface="Calibri" panose="020F0502020204030204"/>
              </a:rPr>
              <a:t>prioritise their significance in ending the conflict.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3270193"/>
            <a:ext cx="2724150" cy="34719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cs typeface="Arial"/>
              </a:rPr>
              <a:t>You </a:t>
            </a:r>
            <a:r>
              <a:rPr lang="en-US" sz="2000" dirty="0" smtClean="0">
                <a:solidFill>
                  <a:srgbClr val="262626"/>
                </a:solidFill>
                <a:latin typeface="Arial"/>
                <a:cs typeface="Arial"/>
              </a:rPr>
              <a:t>can judge how far the Korean War can be considered a UN war AND assess to what extent US involvement in he conflict was successful.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85738" y="1873880"/>
            <a:ext cx="619546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explain the main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reasons why the Korean War came to an end.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altLang="en-US" sz="2000" baseline="0" dirty="0" smtClean="0">
                <a:solidFill>
                  <a:prstClr val="black"/>
                </a:solidFill>
                <a:latin typeface="Arial" panose="020B0604020202020204" pitchFamily="34" charset="0"/>
              </a:rPr>
              <a:t>To</a:t>
            </a: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 evaluate the extent to which US involvement in the war can be considered successful.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42841" y="1125539"/>
            <a:ext cx="2512247" cy="2013292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KEY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armistice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diplomatic</a:t>
            </a:r>
            <a:endParaRPr kumimoji="0" lang="en-US" altLang="en-US" sz="2000" i="0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foreign policy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Sino-American relations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-11113" y="3175"/>
            <a:ext cx="4626656" cy="8110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Calibri" panose="020F0502020204030204"/>
              </a:rPr>
              <a:t>The Korean War 1950-3</a:t>
            </a:r>
            <a:endParaRPr kumimoji="0" lang="en-US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Inquirer</a:t>
            </a:r>
          </a:p>
        </p:txBody>
      </p:sp>
    </p:spTree>
    <p:extLst>
      <p:ext uri="{BB962C8B-B14F-4D97-AF65-F5344CB8AC3E}">
        <p14:creationId xmlns:p14="http://schemas.microsoft.com/office/powerpoint/2010/main" val="34200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caringcampus.ca/wp-content/uploads/mind-health-continuum0A741E4E4D976BBED09E35D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52" y="785545"/>
            <a:ext cx="8140782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Connect Activity – A UN War?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" y="858602"/>
            <a:ext cx="86106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b="1" dirty="0" smtClean="0"/>
              <a:t>How far do you agree…?</a:t>
            </a:r>
          </a:p>
          <a:p>
            <a:endParaRPr lang="en-US" dirty="0"/>
          </a:p>
          <a:p>
            <a:pPr algn="ctr"/>
            <a:r>
              <a:rPr lang="en-US" sz="2400" b="1" dirty="0" smtClean="0"/>
              <a:t>Key Question</a:t>
            </a:r>
            <a:r>
              <a:rPr lang="en-US" sz="2400" b="1" dirty="0" smtClean="0">
                <a:solidFill>
                  <a:srgbClr val="00B050"/>
                </a:solidFill>
              </a:rPr>
              <a:t>: </a:t>
            </a:r>
            <a:r>
              <a:rPr lang="en-US" sz="2400" dirty="0" smtClean="0"/>
              <a:t>How far can the Korean War be considered a UN war? 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Place yourself on the line, indicating how far you consider the Korean war to be a UN or US war.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Fact Change</a:t>
            </a:r>
            <a:r>
              <a:rPr lang="en-US" sz="2400" dirty="0" smtClean="0">
                <a:solidFill>
                  <a:srgbClr val="00B050"/>
                </a:solidFill>
              </a:rPr>
              <a:t>: </a:t>
            </a:r>
            <a:r>
              <a:rPr lang="en-US" sz="2400" dirty="0" smtClean="0"/>
              <a:t>Skim read p. 55-56.</a:t>
            </a:r>
          </a:p>
          <a:p>
            <a:pPr algn="ctr"/>
            <a:endParaRPr lang="en-US" sz="2400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Fact Change</a:t>
            </a:r>
            <a:r>
              <a:rPr lang="en-US" sz="2400" dirty="0" smtClean="0">
                <a:solidFill>
                  <a:srgbClr val="00B050"/>
                </a:solidFill>
              </a:rPr>
              <a:t>: </a:t>
            </a:r>
            <a:r>
              <a:rPr lang="en-US" sz="2400" dirty="0" smtClean="0"/>
              <a:t>Skim </a:t>
            </a:r>
            <a:r>
              <a:rPr lang="en-US" sz="2400" dirty="0"/>
              <a:t>r</a:t>
            </a:r>
            <a:r>
              <a:rPr lang="en-US" sz="2400" dirty="0" smtClean="0"/>
              <a:t>ead p.57-58.</a:t>
            </a:r>
          </a:p>
          <a:p>
            <a:pPr algn="ctr"/>
            <a:r>
              <a:rPr lang="en-US" sz="2400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6986" y="5025786"/>
            <a:ext cx="3642212" cy="176070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2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6252066"/>
            <a:ext cx="9144000" cy="613022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4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Activate Activity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87485" y="4171228"/>
            <a:ext cx="2296885" cy="15379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what extent was US involvement in Korea a success?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820" y="601299"/>
            <a:ext cx="2405745" cy="4031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1. Why was MacArthur’s dismissal important?</a:t>
            </a:r>
          </a:p>
          <a:p>
            <a:pPr marL="342900" indent="-342900">
              <a:buAutoNum type="alphaLcPeriod"/>
            </a:pPr>
            <a:r>
              <a:rPr lang="en-US" sz="1600" dirty="0" smtClean="0"/>
              <a:t>Read p.59-60.</a:t>
            </a:r>
          </a:p>
          <a:p>
            <a:pPr marL="342900" indent="-342900">
              <a:buAutoNum type="alphaLcPeriod"/>
            </a:pPr>
            <a:r>
              <a:rPr lang="en-US" sz="1600" dirty="0" smtClean="0"/>
              <a:t>In 100 words, summarise why General MacArthur was dismissed and why the impact of this dismissal was significant.</a:t>
            </a:r>
          </a:p>
          <a:p>
            <a:pPr marL="342900" indent="-342900">
              <a:buAutoNum type="alphaLcPeriod"/>
            </a:pPr>
            <a:r>
              <a:rPr lang="en-US" sz="1600" dirty="0" smtClean="0"/>
              <a:t>Read Source G and H, p. 61. </a:t>
            </a:r>
          </a:p>
          <a:p>
            <a:pPr marL="342900" indent="-342900">
              <a:buAutoNum type="alphaLcPeriod"/>
            </a:pPr>
            <a:r>
              <a:rPr lang="en-US" sz="1600" dirty="0" smtClean="0"/>
              <a:t>Answer ONE of the source questions on p.61. Challenge yourself!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841169" y="108857"/>
            <a:ext cx="3091546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Ending the Korean War 1951-1953.</a:t>
            </a:r>
          </a:p>
          <a:p>
            <a:r>
              <a:rPr lang="en-US" sz="1600" dirty="0" smtClean="0"/>
              <a:t>A January 1951 poll revealed that 49% of Americans felt sending troops to Korea has been a mistake.  66 % believed that the  US should abandon Korea.  Yet the armistice ending the war was not signed until 1953. </a:t>
            </a:r>
          </a:p>
          <a:p>
            <a:endParaRPr lang="en-US" sz="1600" dirty="0"/>
          </a:p>
          <a:p>
            <a:pPr algn="ctr"/>
            <a:r>
              <a:rPr lang="en-US" sz="1600" b="1" u="sng" dirty="0" smtClean="0"/>
              <a:t>Instructions</a:t>
            </a:r>
            <a:endParaRPr lang="en-US" sz="1600" b="1" u="sng" dirty="0"/>
          </a:p>
          <a:p>
            <a:r>
              <a:rPr lang="en-US" sz="1600" dirty="0" smtClean="0"/>
              <a:t>Complete key question investigation to help you develop a balanced answer to the key question: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85114" y="108857"/>
            <a:ext cx="2797629" cy="32932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/>
              <a:t>2</a:t>
            </a:r>
            <a:r>
              <a:rPr lang="en-US" sz="1600" b="1" dirty="0" smtClean="0"/>
              <a:t>. Why did the Korean war come to an end?</a:t>
            </a:r>
          </a:p>
          <a:p>
            <a:pPr marL="342900" indent="-342900">
              <a:buAutoNum type="alphaLcPeriod"/>
            </a:pPr>
            <a:r>
              <a:rPr lang="en-US" sz="1600" dirty="0" smtClean="0"/>
              <a:t>Open this </a:t>
            </a:r>
            <a:r>
              <a:rPr lang="en-US" sz="1600" dirty="0" smtClean="0">
                <a:hlinkClick r:id="rId2"/>
              </a:rPr>
              <a:t>Word Document</a:t>
            </a:r>
            <a:r>
              <a:rPr lang="en-US" sz="1600" dirty="0" smtClean="0"/>
              <a:t>.</a:t>
            </a:r>
          </a:p>
          <a:p>
            <a:pPr marL="342900" indent="-342900">
              <a:buAutoNum type="alphaLcPeriod"/>
            </a:pPr>
            <a:r>
              <a:rPr lang="en-US" sz="1600" dirty="0" smtClean="0"/>
              <a:t>Read p. 62.</a:t>
            </a:r>
          </a:p>
          <a:p>
            <a:pPr marL="342900" indent="-342900">
              <a:buAutoNum type="alphaLcPeriod"/>
            </a:pPr>
            <a:r>
              <a:rPr lang="en-US" sz="1600" dirty="0" smtClean="0"/>
              <a:t>Pick </a:t>
            </a:r>
            <a:r>
              <a:rPr lang="en-US" sz="1600" b="1" u="sng" dirty="0" smtClean="0"/>
              <a:t>one</a:t>
            </a:r>
            <a:r>
              <a:rPr lang="en-US" sz="1600" dirty="0" smtClean="0"/>
              <a:t> section of the document to complete.</a:t>
            </a:r>
          </a:p>
          <a:p>
            <a:pPr marL="342900" indent="-342900">
              <a:buAutoNum type="alphaLcPeriod"/>
            </a:pPr>
            <a:r>
              <a:rPr lang="en-US" sz="1600" dirty="0" smtClean="0"/>
              <a:t>Save a copy  for yourself </a:t>
            </a:r>
            <a:r>
              <a:rPr lang="en-US" sz="1600" b="1" u="sng" dirty="0" smtClean="0"/>
              <a:t>at the end of the lesson</a:t>
            </a:r>
            <a:r>
              <a:rPr lang="en-US" sz="1600" dirty="0" smtClean="0"/>
              <a:t>.</a:t>
            </a:r>
          </a:p>
          <a:p>
            <a:r>
              <a:rPr lang="en-US" sz="1600" b="1" u="sng" dirty="0" smtClean="0"/>
              <a:t>Extension</a:t>
            </a:r>
          </a:p>
          <a:p>
            <a:r>
              <a:rPr lang="en-US" sz="1600" dirty="0" smtClean="0"/>
              <a:t>Rank the causes of the end of the Korean war in order of importance. </a:t>
            </a:r>
          </a:p>
          <a:p>
            <a:pPr marL="342900" indent="-342900">
              <a:buAutoNum type="alphaLcPeriod"/>
            </a:pP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101524" y="3426057"/>
            <a:ext cx="2797629" cy="3293209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/>
              <a:t>3</a:t>
            </a:r>
            <a:r>
              <a:rPr lang="en-US" sz="1600" b="1" dirty="0" smtClean="0"/>
              <a:t>. How did the Korean War affect US politics and foreign policy?</a:t>
            </a:r>
            <a:endParaRPr lang="en-US" sz="1600" b="1" dirty="0"/>
          </a:p>
          <a:p>
            <a:r>
              <a:rPr lang="en-US" sz="1600" b="1" dirty="0" smtClean="0"/>
              <a:t> </a:t>
            </a:r>
            <a:r>
              <a:rPr lang="en-US" sz="1600" dirty="0" smtClean="0"/>
              <a:t>a. Create </a:t>
            </a:r>
            <a:r>
              <a:rPr lang="en-US" sz="1600" b="1" dirty="0" smtClean="0"/>
              <a:t>Cornell Method </a:t>
            </a:r>
            <a:r>
              <a:rPr lang="en-US" sz="1600" dirty="0" smtClean="0"/>
              <a:t>notes on p. 63-65</a:t>
            </a:r>
          </a:p>
          <a:p>
            <a:r>
              <a:rPr lang="en-US" sz="1600" dirty="0" smtClean="0"/>
              <a:t>b. Notes </a:t>
            </a:r>
            <a:r>
              <a:rPr lang="en-US" sz="1600" b="1" dirty="0" smtClean="0"/>
              <a:t>must</a:t>
            </a:r>
            <a:r>
              <a:rPr lang="en-US" sz="1600" dirty="0" smtClean="0"/>
              <a:t> be  max. 1 side A4 and incorporate </a:t>
            </a:r>
            <a:r>
              <a:rPr lang="en-US" sz="1600" b="1" dirty="0" smtClean="0"/>
              <a:t>at least</a:t>
            </a:r>
            <a:r>
              <a:rPr lang="en-US" sz="1600" dirty="0" smtClean="0"/>
              <a:t> 2 questions </a:t>
            </a:r>
          </a:p>
          <a:p>
            <a:r>
              <a:rPr lang="en-US" sz="1600" b="1" u="sng" dirty="0" smtClean="0"/>
              <a:t>Extension</a:t>
            </a:r>
          </a:p>
          <a:p>
            <a:r>
              <a:rPr lang="en-US" sz="1600" dirty="0" smtClean="0"/>
              <a:t>Use a highlighter or key to identify positive and negative consequences of US intervention in Korea. 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 flipV="1">
            <a:off x="2612566" y="4009368"/>
            <a:ext cx="1011290" cy="3870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</p:cNvCxnSpPr>
          <p:nvPr/>
        </p:nvCxnSpPr>
        <p:spPr>
          <a:xfrm flipV="1">
            <a:off x="4435928" y="3925882"/>
            <a:ext cx="0" cy="2453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7"/>
          </p:cNvCxnSpPr>
          <p:nvPr/>
        </p:nvCxnSpPr>
        <p:spPr>
          <a:xfrm flipV="1">
            <a:off x="5247999" y="4243020"/>
            <a:ext cx="837115" cy="1534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005832" y="3238497"/>
            <a:ext cx="1079282" cy="9585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6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31762" y="1112249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describe the key reasons why the Korean War ended.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explain how each reason contributed to the end of the Korean War and prioritise their significance in ending the conflict.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3270193"/>
            <a:ext cx="2724150" cy="34719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can judge how far the Korean War can be considered a UN war AND assess to what extent US involvement in he conflict was successful.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85738" y="1873880"/>
            <a:ext cx="619546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explain the main reasons why the Korean War came to an end.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evaluate the extent to which US involvement in the war can be considered successful.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42841" y="1125539"/>
            <a:ext cx="2512247" cy="2013292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KEY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armistice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diplomatic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foreign policy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Sino-American relations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-11113" y="3175"/>
            <a:ext cx="4626656" cy="8110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4" charset="-128"/>
                <a:cs typeface="+mn-cs"/>
              </a:rPr>
              <a:t>The Korean War 1950-3</a:t>
            </a: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Inquirer</a:t>
            </a:r>
          </a:p>
        </p:txBody>
      </p:sp>
    </p:spTree>
    <p:extLst>
      <p:ext uri="{BB962C8B-B14F-4D97-AF65-F5344CB8AC3E}">
        <p14:creationId xmlns:p14="http://schemas.microsoft.com/office/powerpoint/2010/main" val="31531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8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Demonstrate – A US Success?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043" y="1317172"/>
            <a:ext cx="79139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Go to Teams</a:t>
            </a:r>
          </a:p>
          <a:p>
            <a:pPr marL="514350" indent="-514350" algn="ctr"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Click on Paper 2: the Cold War</a:t>
            </a:r>
          </a:p>
          <a:p>
            <a:pPr marL="514350" indent="-514350" algn="ctr"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Post your answer to the question below. </a:t>
            </a:r>
          </a:p>
          <a:p>
            <a:pPr algn="ctr"/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To what extent was the US involvement in the Korean War a success? Explain your answer in 100 words or less. </a:t>
            </a:r>
          </a:p>
          <a:p>
            <a:pPr algn="ctr"/>
            <a:endParaRPr lang="en-US" sz="2800" b="1" u="sng" dirty="0" smtClean="0"/>
          </a:p>
          <a:p>
            <a:pPr algn="ctr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3670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645</Words>
  <Application>Microsoft Office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Kristen ITC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Anthony Loxston-Baker</cp:lastModifiedBy>
  <cp:revision>74</cp:revision>
  <dcterms:created xsi:type="dcterms:W3CDTF">2017-01-25T04:36:07Z</dcterms:created>
  <dcterms:modified xsi:type="dcterms:W3CDTF">2020-01-04T09:35:09Z</dcterms:modified>
</cp:coreProperties>
</file>