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76" r:id="rId4"/>
    <p:sldId id="260" r:id="rId5"/>
    <p:sldId id="274" r:id="rId6"/>
    <p:sldId id="273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6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8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0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99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4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0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07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1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68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147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5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7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66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47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56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7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2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6303-0ED3-44F9-8454-060D533871B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13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8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Task on Entry / Connect – US Presidents 1933-1969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5" name="Picture 4" descr="Image result for president roosevel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58" y="1126398"/>
            <a:ext cx="1726928" cy="192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president trum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r="7191"/>
          <a:stretch/>
        </p:blipFill>
        <p:spPr bwMode="auto">
          <a:xfrm>
            <a:off x="366507" y="1301888"/>
            <a:ext cx="1987188" cy="2270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Image result for president eisenhow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50" y="3968859"/>
            <a:ext cx="2001588" cy="252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88" y="1008015"/>
            <a:ext cx="2278313" cy="264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5" y="4088493"/>
            <a:ext cx="2259693" cy="22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950301" y="3236095"/>
            <a:ext cx="2830286" cy="15100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TASKS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Can you name each US President?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 </a:t>
            </a:r>
            <a:r>
              <a:rPr lang="en-US" smtClean="0">
                <a:solidFill>
                  <a:schemeClr val="tx1"/>
                </a:solidFill>
              </a:rPr>
              <a:t>Can you </a:t>
            </a:r>
            <a:r>
              <a:rPr lang="en-US" dirty="0" smtClean="0">
                <a:solidFill>
                  <a:schemeClr val="tx1"/>
                </a:solidFill>
              </a:rPr>
              <a:t>place them into chronological order?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challen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01" y="4928189"/>
            <a:ext cx="2903311" cy="90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845629" y="5834022"/>
            <a:ext cx="3124200" cy="664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Which President had the most significant impact on Civil Rights?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Task on Entry – US Presidents 1933-1969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5" name="Picture 4" descr="Image result for president roosevel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9" y="1116471"/>
            <a:ext cx="1988696" cy="21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president trum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r="7191"/>
          <a:stretch/>
        </p:blipFill>
        <p:spPr bwMode="auto">
          <a:xfrm>
            <a:off x="1825806" y="4181184"/>
            <a:ext cx="1987188" cy="2270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Image result for president eisenhowe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0"/>
          <a:stretch/>
        </p:blipFill>
        <p:spPr bwMode="auto">
          <a:xfrm>
            <a:off x="3505891" y="1153716"/>
            <a:ext cx="2001588" cy="214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63" y="4181184"/>
            <a:ext cx="1908323" cy="227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r="5447"/>
          <a:stretch/>
        </p:blipFill>
        <p:spPr bwMode="auto">
          <a:xfrm>
            <a:off x="6542314" y="1116471"/>
            <a:ext cx="1937658" cy="2181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72143" y="3734384"/>
            <a:ext cx="8599714" cy="1088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60589" y="2928257"/>
            <a:ext cx="1988696" cy="37021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Roosevelt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825806" y="6081282"/>
            <a:ext cx="1988696" cy="37021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Truman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493196" y="2928256"/>
            <a:ext cx="1988696" cy="37021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Eisenhower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108790" y="6081233"/>
            <a:ext cx="1988696" cy="37021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Kennedy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6506091" y="2928255"/>
            <a:ext cx="1988696" cy="37021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Johnson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51088" y="3385798"/>
            <a:ext cx="1607697" cy="261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1933-1945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5551" y="3919878"/>
            <a:ext cx="1607697" cy="261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1945-1953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23248" y="3353748"/>
            <a:ext cx="1607697" cy="261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1953-1961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9475" y="3843824"/>
            <a:ext cx="1607697" cy="261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1961-1963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07294" y="3364609"/>
            <a:ext cx="1607697" cy="261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1963-1969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3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07950" y="1125538"/>
            <a:ext cx="3902075" cy="422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Objective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31763" y="3440036"/>
            <a:ext cx="3902075" cy="423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Outcomes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85738" y="3949223"/>
            <a:ext cx="2922587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describe examples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of government actions under each President between 1933-69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248025" y="3949223"/>
            <a:ext cx="2876550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consider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the different factors that led to change in civil rights under each president between 1933-69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230938" y="3991955"/>
            <a:ext cx="2724150" cy="27501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6/7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 can judge the significance each president had in relation to the civil rights of non-white minorities between 1933-69.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07950" y="1567885"/>
            <a:ext cx="565171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To consider the role each US president played in relation to the civil rights of non-white minorities.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altLang="en-US" sz="20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judge how significant each administration was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30938" y="1547813"/>
            <a:ext cx="2400821" cy="1892223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KEY TERMS: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noProof="0" dirty="0" smtClean="0">
                <a:solidFill>
                  <a:srgbClr val="262626"/>
                </a:solidFill>
                <a:latin typeface="Calibri" pitchFamily="34" charset="0"/>
              </a:rPr>
              <a:t>Founding Fathers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strike="noStrike" kern="1200" cap="none" spc="0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Dixiecrat</a:t>
            </a:r>
            <a:endParaRPr kumimoji="0" lang="en-US" altLang="en-US" sz="2000" i="0" strike="noStrike" kern="1200" cap="none" spc="0" normalizeH="0" baseline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noProof="0" dirty="0" smtClean="0">
                <a:solidFill>
                  <a:srgbClr val="262626"/>
                </a:solidFill>
                <a:latin typeface="Calibri" pitchFamily="34" charset="0"/>
              </a:rPr>
              <a:t>Affirmative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De jure segregation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noProof="0" dirty="0" smtClean="0">
                <a:solidFill>
                  <a:srgbClr val="262626"/>
                </a:solidFill>
                <a:latin typeface="Calibri" pitchFamily="34" charset="0"/>
              </a:rPr>
              <a:t>De facto segregation</a:t>
            </a:r>
            <a:endParaRPr kumimoji="0" lang="en-US" altLang="en-US" sz="2000" i="0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-11113" y="3175"/>
            <a:ext cx="5770782" cy="927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dirty="0" smtClean="0">
                <a:solidFill>
                  <a:prstClr val="black"/>
                </a:solidFill>
                <a:latin typeface="Calibri" panose="020F0502020204030204"/>
              </a:rPr>
              <a:t>The role of governments in Civil Rights Movements in the USA</a:t>
            </a:r>
            <a:endParaRPr kumimoji="0" lang="en-US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69" y="7611"/>
            <a:ext cx="1117927" cy="11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993923" y="123313"/>
            <a:ext cx="1961165" cy="870864"/>
          </a:xfrm>
          <a:prstGeom prst="wedgeRoundRectCallout">
            <a:avLst>
              <a:gd name="adj1" fmla="val -75494"/>
              <a:gd name="adj2" fmla="val 3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Inquirer</a:t>
            </a:r>
          </a:p>
        </p:txBody>
      </p:sp>
    </p:spTree>
    <p:extLst>
      <p:ext uri="{BB962C8B-B14F-4D97-AF65-F5344CB8AC3E}">
        <p14:creationId xmlns:p14="http://schemas.microsoft.com/office/powerpoint/2010/main" val="34200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Activate Activity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914" y="968829"/>
            <a:ext cx="852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Create a timeline</a:t>
            </a:r>
            <a:r>
              <a:rPr lang="en-US" sz="2400" dirty="0" smtClean="0"/>
              <a:t> to show the different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civil rights events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presidential actions </a:t>
            </a:r>
            <a:r>
              <a:rPr lang="en-US" sz="2400" dirty="0" smtClean="0"/>
              <a:t>and other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factors</a:t>
            </a:r>
            <a:r>
              <a:rPr lang="en-US" sz="2400" dirty="0" smtClean="0"/>
              <a:t> that contributed to changes in civil rights for non-whites between the years 1933-69.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3914" y="2352442"/>
            <a:ext cx="828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 worksheet provided and </a:t>
            </a:r>
            <a:r>
              <a:rPr lang="en-US" sz="2400" b="1" dirty="0" smtClean="0"/>
              <a:t>pages 124-132</a:t>
            </a:r>
            <a:r>
              <a:rPr lang="en-US" sz="2400" dirty="0" smtClean="0"/>
              <a:t> of the textbook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293914" y="4038600"/>
            <a:ext cx="2405743" cy="22860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Black activism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427514" y="4049486"/>
            <a:ext cx="2144486" cy="2286000"/>
          </a:xfrm>
          <a:prstGeom prst="diamon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Wars </a:t>
            </a:r>
            <a:r>
              <a:rPr lang="en-US" sz="2200" b="1" dirty="0">
                <a:solidFill>
                  <a:schemeClr val="tx1"/>
                </a:solidFill>
              </a:rPr>
              <a:t>&amp;</a:t>
            </a:r>
            <a:r>
              <a:rPr lang="en-US" sz="2200" b="1" dirty="0" smtClean="0">
                <a:solidFill>
                  <a:schemeClr val="tx1"/>
                </a:solidFill>
              </a:rPr>
              <a:t> Conflict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299856" y="4038600"/>
            <a:ext cx="2579915" cy="22860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Changing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Public opinion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6596743" y="4027714"/>
            <a:ext cx="2329543" cy="22860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Media influence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facto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3225" r="6335" b="45346"/>
          <a:stretch/>
        </p:blipFill>
        <p:spPr bwMode="auto">
          <a:xfrm>
            <a:off x="293914" y="3337486"/>
            <a:ext cx="2808514" cy="6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Demonstrate Activity - Debate </a:t>
            </a: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7" name="Picture 2" descr="Image result for challe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3" y="987561"/>
            <a:ext cx="2905619" cy="90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865788" y="953623"/>
            <a:ext cx="5881328" cy="664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Which President had the most significant impact on Civil Rights?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1310" y="1949118"/>
            <a:ext cx="1868954" cy="2341649"/>
            <a:chOff x="460589" y="1116471"/>
            <a:chExt cx="1988696" cy="2530584"/>
          </a:xfrm>
        </p:grpSpPr>
        <p:pic>
          <p:nvPicPr>
            <p:cNvPr id="9" name="Picture 8" descr="Image result for president roosevelt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89" y="1116471"/>
              <a:ext cx="1988696" cy="2181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460589" y="2928257"/>
              <a:ext cx="1988696" cy="37021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Roosevelt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1088" y="3385798"/>
              <a:ext cx="1607697" cy="261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1933-1945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14029" y="4381675"/>
            <a:ext cx="1866145" cy="2341649"/>
            <a:chOff x="2629654" y="2825473"/>
            <a:chExt cx="1988696" cy="2602906"/>
          </a:xfrm>
        </p:grpSpPr>
        <p:pic>
          <p:nvPicPr>
            <p:cNvPr id="12" name="Picture 11" descr="Image result for president truman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6" r="7191"/>
            <a:stretch/>
          </p:blipFill>
          <p:spPr bwMode="auto">
            <a:xfrm>
              <a:off x="2629654" y="2825473"/>
              <a:ext cx="1987188" cy="22702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629654" y="4725571"/>
              <a:ext cx="1988696" cy="37021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Truman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19399" y="5167122"/>
              <a:ext cx="1607697" cy="261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1945-1953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25188" y="1870251"/>
            <a:ext cx="1927890" cy="2443213"/>
            <a:chOff x="3493196" y="1153716"/>
            <a:chExt cx="2014283" cy="2461289"/>
          </a:xfrm>
        </p:grpSpPr>
        <p:pic>
          <p:nvPicPr>
            <p:cNvPr id="15" name="Picture 14" descr="Image result for president eisenhower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20"/>
            <a:stretch/>
          </p:blipFill>
          <p:spPr bwMode="auto">
            <a:xfrm>
              <a:off x="3505891" y="1153716"/>
              <a:ext cx="2001588" cy="2144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ounded Rectangle 15"/>
            <p:cNvSpPr/>
            <p:nvPr/>
          </p:nvSpPr>
          <p:spPr>
            <a:xfrm>
              <a:off x="3493196" y="2928256"/>
              <a:ext cx="1988696" cy="37021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Eisenhower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23248" y="3353748"/>
              <a:ext cx="1607697" cy="261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1953-1961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88405" y="4251244"/>
            <a:ext cx="1908323" cy="2599689"/>
            <a:chOff x="6652634" y="2810995"/>
            <a:chExt cx="1908323" cy="2599689"/>
          </a:xfrm>
        </p:grpSpPr>
        <p:pic>
          <p:nvPicPr>
            <p:cNvPr id="19" name="Picture 18" descr="Image result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634" y="2810995"/>
              <a:ext cx="1908323" cy="2270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Rounded Rectangle 19"/>
            <p:cNvSpPr/>
            <p:nvPr/>
          </p:nvSpPr>
          <p:spPr>
            <a:xfrm>
              <a:off x="6699499" y="4711044"/>
              <a:ext cx="1861458" cy="37021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Kennedy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99499" y="5149427"/>
              <a:ext cx="1607697" cy="261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1961-1963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58180" y="1875321"/>
            <a:ext cx="1988696" cy="2509395"/>
            <a:chOff x="6506091" y="1116471"/>
            <a:chExt cx="1988696" cy="2509395"/>
          </a:xfrm>
        </p:grpSpPr>
        <p:pic>
          <p:nvPicPr>
            <p:cNvPr id="23" name="Picture 22" descr="Image result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0" r="5447"/>
            <a:stretch/>
          </p:blipFill>
          <p:spPr bwMode="auto">
            <a:xfrm>
              <a:off x="6542314" y="1116471"/>
              <a:ext cx="1937658" cy="2181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Rounded Rectangle 23"/>
            <p:cNvSpPr/>
            <p:nvPr/>
          </p:nvSpPr>
          <p:spPr>
            <a:xfrm>
              <a:off x="6506091" y="2928255"/>
              <a:ext cx="1988696" cy="37021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Johnson</a:t>
              </a:r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07294" y="3364609"/>
              <a:ext cx="1607697" cy="261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1963-1969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1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0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3200" noProof="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Consolidate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6143" y="1240971"/>
            <a:ext cx="33201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What is the message of this source?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Do you think affirmative action was a good idea from the late 1970s?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098" name="Picture 2" descr="59668d09-d577-4420-8436-cc8184f1139d@eurprd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"/>
          <a:stretch/>
        </p:blipFill>
        <p:spPr bwMode="auto">
          <a:xfrm rot="16200000">
            <a:off x="955367" y="629985"/>
            <a:ext cx="3917245" cy="513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7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275</Words>
  <Application>Microsoft Office PowerPoint</Application>
  <PresentationFormat>On-screen Show (4:3)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Kristen ITC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Loxston-Baker</dc:creator>
  <cp:lastModifiedBy>Helen Loxston-Baker</cp:lastModifiedBy>
  <cp:revision>82</cp:revision>
  <dcterms:created xsi:type="dcterms:W3CDTF">2017-01-25T04:36:07Z</dcterms:created>
  <dcterms:modified xsi:type="dcterms:W3CDTF">2018-01-07T06:20:35Z</dcterms:modified>
</cp:coreProperties>
</file>