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9"/>
  </p:notesMasterIdLst>
  <p:sldIdLst>
    <p:sldId id="260" r:id="rId5"/>
    <p:sldId id="257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0323" autoAdjust="0"/>
  </p:normalViewPr>
  <p:slideViewPr>
    <p:cSldViewPr snapToGrid="0">
      <p:cViewPr varScale="1">
        <p:scale>
          <a:sx n="79" d="100"/>
          <a:sy n="79" d="100"/>
        </p:scale>
        <p:origin x="16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E9CF2-9EC0-47B1-89EA-E2843A62B0C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FC1D1-6514-4276-B98B-40734017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2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FC1D1-6514-4276-B98B-40734017F8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7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491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360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805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7185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429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485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63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4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7584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8565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1874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605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9183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3934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3444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16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8256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88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44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3981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4790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0869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0931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51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303-0ED3-44F9-8454-060D533871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19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3/7/2017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8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aAhGGY6De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139317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can describe the key events of the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sit-ins and Freedom Rides.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explain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both the causes and consequences of the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sit-ins and Freedom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ides.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949223"/>
            <a:ext cx="27241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You </a:t>
            </a:r>
            <a:r>
              <a:rPr lang="en-US" sz="2000" noProof="0" dirty="0" smtClean="0">
                <a:solidFill>
                  <a:srgbClr val="262626"/>
                </a:solidFill>
                <a:latin typeface="Arial"/>
                <a:cs typeface="Arial"/>
              </a:rPr>
              <a:t>have considered the significance of the </a:t>
            </a:r>
            <a:r>
              <a:rPr lang="en-US" sz="2000" noProof="0" dirty="0" smtClean="0">
                <a:solidFill>
                  <a:srgbClr val="262626"/>
                </a:solidFill>
                <a:latin typeface="Arial"/>
                <a:cs typeface="Arial"/>
              </a:rPr>
              <a:t>sit-ins and Freedom Rides in </a:t>
            </a:r>
            <a:r>
              <a:rPr lang="en-US" sz="2000" noProof="0" dirty="0" smtClean="0">
                <a:solidFill>
                  <a:srgbClr val="262626"/>
                </a:solidFill>
                <a:latin typeface="Arial"/>
                <a:cs typeface="Arial"/>
              </a:rPr>
              <a:t>the Civil Rights Movement in the USA.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31762" y="1591836"/>
            <a:ext cx="659343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know what the sit-ins and Freedom rides were.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altLang="en-US" sz="2400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To consider the impact of sit-ins and Freedom Rides on the Civil Rights Movement.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725196" y="1262874"/>
            <a:ext cx="2077492" cy="1772934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</a:t>
            </a: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SNCC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Litigation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CORE</a:t>
            </a: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04800" y="95755"/>
            <a:ext cx="5218176" cy="944459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b="1" noProof="0" dirty="0" smtClean="0">
                <a:solidFill>
                  <a:prstClr val="black"/>
                </a:solidFill>
                <a:latin typeface="Calibri" panose="020F0502020204030204"/>
              </a:rPr>
              <a:t>Sit-ins and Freedom Rides</a:t>
            </a: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342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Connect Activity – Source analysis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Cloud 2"/>
          <p:cNvSpPr/>
          <p:nvPr/>
        </p:nvSpPr>
        <p:spPr>
          <a:xfrm>
            <a:off x="243840" y="4586752"/>
            <a:ext cx="3169920" cy="2082272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can we learn from this source about </a:t>
            </a:r>
            <a:r>
              <a:rPr lang="en-US" sz="2000" dirty="0" smtClean="0">
                <a:solidFill>
                  <a:schemeClr val="tx1"/>
                </a:solidFill>
              </a:rPr>
              <a:t>the sit-ins?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2859024" y="4823216"/>
            <a:ext cx="3169920" cy="1609344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valuable is this source to a historian?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5663184" y="4586752"/>
            <a:ext cx="3169920" cy="2082272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 what ways is this source limited?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0144" y="1406717"/>
            <a:ext cx="6534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www.youtube.com/watch?v=5aAhGGY6Dec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944" y="2514802"/>
            <a:ext cx="464515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Watch the clip from the film ‘The Butler’, then answer the questions below.  (You only need to watch the first 4 minutes).</a:t>
            </a:r>
            <a:endParaRPr lang="en-US" sz="2400" dirty="0"/>
          </a:p>
        </p:txBody>
      </p:sp>
      <p:pic>
        <p:nvPicPr>
          <p:cNvPr id="1026" name="Picture 2" descr="https://pmcdeadline2.files.wordpress.com/2013/07/lee-daniels-the-butler-poster__130723170234-275x3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456" y="1160668"/>
            <a:ext cx="2619375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00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Activity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701" y="1110174"/>
            <a:ext cx="8411387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Create two fact files.  One about ‘sit-in’ the other one ‘Freedom’ Rides.</a:t>
            </a:r>
          </a:p>
          <a:p>
            <a:endParaRPr lang="en-US" sz="2000" b="1" dirty="0"/>
          </a:p>
          <a:p>
            <a:r>
              <a:rPr lang="en-US" sz="2000" b="1" dirty="0" smtClean="0"/>
              <a:t>Include the following information;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Why the protests took place.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happened during the protests. Give specific examples.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Who the key people involved were.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effective the protest was.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was the most significant result of the protest?</a:t>
            </a:r>
            <a:endParaRPr lang="en-US" sz="2000" dirty="0"/>
          </a:p>
        </p:txBody>
      </p:sp>
      <p:sp>
        <p:nvSpPr>
          <p:cNvPr id="4" name="Cloud 3"/>
          <p:cNvSpPr/>
          <p:nvPr/>
        </p:nvSpPr>
        <p:spPr>
          <a:xfrm>
            <a:off x="536448" y="4020126"/>
            <a:ext cx="3584448" cy="2417250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Includes pictures – can you find photographs from the time to include?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499394" y="4020126"/>
            <a:ext cx="3584448" cy="241725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Can you find any good quotes/slogans from the people involved?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631021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Demonstrate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872" y="1048512"/>
            <a:ext cx="7729728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Compare and contrast the effectiveness of the sit-ins and freedom ride. 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Which protests do you think were the most effective and why?</a:t>
            </a:r>
            <a:endParaRPr lang="en-US" sz="2800" dirty="0"/>
          </a:p>
        </p:txBody>
      </p:sp>
      <p:pic>
        <p:nvPicPr>
          <p:cNvPr id="3" name="Picture 2" descr="https://s-media-cache-ak0.pinimg.com/originals/e2/a9/ed/e2a9edb8fc8480a323304c1a4eb6fe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670">
            <a:off x="264207" y="3501332"/>
            <a:ext cx="3810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humbs.media.smithsonianmag.com/filer/mob-attacks-bus-Alabama-631.jpg__800x600_q85_cr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6944">
            <a:off x="4283656" y="3326038"/>
            <a:ext cx="4535043" cy="215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nowandthen.ashp.cuny.edu/wp-content/uploads/woolworth_sitin_web1-300x2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271" y="4495947"/>
            <a:ext cx="28575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5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</TotalTime>
  <Words>274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Kristen ITC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Helen Loxston-Baker</cp:lastModifiedBy>
  <cp:revision>61</cp:revision>
  <dcterms:created xsi:type="dcterms:W3CDTF">2017-01-25T04:36:07Z</dcterms:created>
  <dcterms:modified xsi:type="dcterms:W3CDTF">2017-03-07T17:08:00Z</dcterms:modified>
</cp:coreProperties>
</file>