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0323" autoAdjust="0"/>
  </p:normalViewPr>
  <p:slideViewPr>
    <p:cSldViewPr snapToGrid="0">
      <p:cViewPr varScale="1">
        <p:scale>
          <a:sx n="79" d="100"/>
          <a:sy n="79" d="100"/>
        </p:scale>
        <p:origin x="16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E9CF2-9EC0-47B1-89EA-E2843A62B0CE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FC1D1-6514-4276-B98B-40734017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21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6999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8747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563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3041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780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707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421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016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2147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45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661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13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>
            <a:spLocks noChangeArrowheads="1"/>
          </p:cNvSpPr>
          <p:nvPr/>
        </p:nvSpPr>
        <p:spPr bwMode="auto">
          <a:xfrm>
            <a:off x="107950" y="1125538"/>
            <a:ext cx="3902075" cy="4222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Learning Objective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131763" y="3440036"/>
            <a:ext cx="3902075" cy="4238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Learning Outcomes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185738" y="3949223"/>
            <a:ext cx="2922587" cy="279289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4</a:t>
            </a:r>
          </a:p>
          <a:p>
            <a:pPr lvl="0" algn="ctr">
              <a:defRPr/>
            </a:pPr>
            <a:r>
              <a:rPr lang="en-US" dirty="0" smtClean="0">
                <a:solidFill>
                  <a:prstClr val="black"/>
                </a:solidFill>
                <a:latin typeface="Calibri" panose="020F0502020204030204"/>
              </a:rPr>
              <a:t>You can </a:t>
            </a:r>
            <a:r>
              <a:rPr lang="en-US" dirty="0" smtClean="0">
                <a:solidFill>
                  <a:prstClr val="black"/>
                </a:solidFill>
                <a:latin typeface="Calibri" panose="020F0502020204030204"/>
              </a:rPr>
              <a:t>describe the different political parties and their origins and political views.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3248025" y="3949223"/>
            <a:ext cx="2876550" cy="279289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5</a:t>
            </a:r>
          </a:p>
          <a:p>
            <a:pPr algn="ctr">
              <a:defRPr/>
            </a:pPr>
            <a:r>
              <a:rPr lang="en-US" dirty="0" smtClean="0">
                <a:solidFill>
                  <a:srgbClr val="262626"/>
                </a:solidFill>
              </a:rPr>
              <a:t>You </a:t>
            </a:r>
            <a:r>
              <a:rPr lang="en-US" dirty="0">
                <a:solidFill>
                  <a:srgbClr val="262626"/>
                </a:solidFill>
              </a:rPr>
              <a:t>can </a:t>
            </a:r>
            <a:r>
              <a:rPr lang="en-US" dirty="0" smtClean="0">
                <a:solidFill>
                  <a:srgbClr val="262626"/>
                </a:solidFill>
              </a:rPr>
              <a:t>explain the different reasons for the success of the National Party based upon their political views and also explain why United Party lost.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6230938" y="4136496"/>
            <a:ext cx="2724150" cy="226764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w="9525">
            <a:solidFill>
              <a:srgbClr val="98B954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6/7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ea typeface="+mn-ea"/>
                <a:cs typeface="Arial"/>
              </a:rPr>
              <a:t>You can also explain the </a:t>
            </a:r>
            <a:r>
              <a:rPr lang="en-US" dirty="0" smtClean="0">
                <a:solidFill>
                  <a:srgbClr val="262626"/>
                </a:solidFill>
                <a:cs typeface="Arial"/>
              </a:rPr>
              <a:t>impact that the success of the national Party had on South Africa.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ea typeface="+mn-ea"/>
              <a:cs typeface="Arial"/>
            </a:endParaRP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150292" y="1743076"/>
            <a:ext cx="684363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To </a:t>
            </a:r>
            <a:r>
              <a:rPr lang="en-GB" altLang="en-US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know the different political parties within South Africa in 1948</a:t>
            </a:r>
            <a:r>
              <a:rPr kumimoji="0" lang="en-GB" alt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.</a:t>
            </a:r>
            <a:endParaRPr kumimoji="0" lang="en-GB" altLang="en-US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altLang="en-US" sz="2000" baseline="0" dirty="0" smtClean="0">
                <a:solidFill>
                  <a:prstClr val="black"/>
                </a:solidFill>
                <a:latin typeface="Arial" panose="020B0604020202020204" pitchFamily="34" charset="0"/>
              </a:rPr>
              <a:t>To understand the </a:t>
            </a:r>
            <a:r>
              <a:rPr lang="en-GB" altLang="en-US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impact of the National Party victory in the 1948 election</a:t>
            </a:r>
            <a:r>
              <a:rPr lang="en-GB" altLang="en-US" sz="2000" baseline="0" dirty="0" smtClean="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  <a:endParaRPr kumimoji="0" lang="en-GB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302528" y="1125538"/>
            <a:ext cx="1652560" cy="2823685"/>
          </a:xfrm>
          <a:prstGeom prst="rect">
            <a:avLst/>
          </a:prstGeom>
          <a:solidFill>
            <a:srgbClr val="FFFF0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KEY TERMS: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800" dirty="0" smtClean="0">
                <a:solidFill>
                  <a:srgbClr val="262626"/>
                </a:solidFill>
                <a:latin typeface="Calibri" pitchFamily="34" charset="0"/>
              </a:rPr>
              <a:t>Coalition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i="0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</a:rPr>
              <a:t>Apartheid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800" dirty="0" smtClean="0">
                <a:solidFill>
                  <a:srgbClr val="262626"/>
                </a:solidFill>
                <a:latin typeface="Calibri" pitchFamily="34" charset="0"/>
              </a:rPr>
              <a:t>Afrikaners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i="0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</a:rPr>
              <a:t>Africans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800" dirty="0" smtClean="0">
                <a:solidFill>
                  <a:srgbClr val="262626"/>
                </a:solidFill>
                <a:latin typeface="Calibri" pitchFamily="34" charset="0"/>
              </a:rPr>
              <a:t>Bantu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i="0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</a:rPr>
              <a:t>Hinterland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800" dirty="0" smtClean="0">
                <a:solidFill>
                  <a:srgbClr val="262626"/>
                </a:solidFill>
                <a:latin typeface="Calibri" pitchFamily="34" charset="0"/>
              </a:rPr>
              <a:t>Pass books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i="0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</a:rPr>
              <a:t>Homelands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800" dirty="0" smtClean="0">
                <a:solidFill>
                  <a:srgbClr val="262626"/>
                </a:solidFill>
                <a:latin typeface="Calibri" pitchFamily="34" charset="0"/>
              </a:rPr>
              <a:t>Townships</a:t>
            </a:r>
            <a:endParaRPr kumimoji="0" lang="en-US" altLang="en-US" sz="1800" i="0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-11113" y="3175"/>
            <a:ext cx="5770782" cy="9271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prstClr val="black"/>
                </a:solidFill>
                <a:latin typeface="Calibri" panose="020F0502020204030204"/>
              </a:rPr>
              <a:t>The 1948 election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itchFamily="34" charset="-128"/>
              <a:cs typeface="+mn-cs"/>
            </a:endParaRPr>
          </a:p>
        </p:txBody>
      </p:sp>
      <p:pic>
        <p:nvPicPr>
          <p:cNvPr id="12" name="Picture 2" descr="http://blogs.ibo.org/files/2016/01/learner-profile-sticker-englishoptmiz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669" y="7611"/>
            <a:ext cx="1117927" cy="1117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ounded Rectangular Callout 12"/>
          <p:cNvSpPr/>
          <p:nvPr/>
        </p:nvSpPr>
        <p:spPr>
          <a:xfrm>
            <a:off x="6993923" y="123313"/>
            <a:ext cx="1961165" cy="870864"/>
          </a:xfrm>
          <a:prstGeom prst="wedgeRoundRectCallout">
            <a:avLst>
              <a:gd name="adj1" fmla="val -75494"/>
              <a:gd name="adj2" fmla="val 311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Inquirer</a:t>
            </a:r>
          </a:p>
        </p:txBody>
      </p:sp>
    </p:spTree>
    <p:extLst>
      <p:ext uri="{BB962C8B-B14F-4D97-AF65-F5344CB8AC3E}">
        <p14:creationId xmlns:p14="http://schemas.microsoft.com/office/powerpoint/2010/main" val="342005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827</TotalTime>
  <Words>114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Loxston-Baker</dc:creator>
  <cp:lastModifiedBy>Helen Loxston-Baker</cp:lastModifiedBy>
  <cp:revision>62</cp:revision>
  <dcterms:created xsi:type="dcterms:W3CDTF">2017-01-25T04:36:07Z</dcterms:created>
  <dcterms:modified xsi:type="dcterms:W3CDTF">2017-05-06T17:52:10Z</dcterms:modified>
</cp:coreProperties>
</file>