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2" r:id="rId2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FF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0323" autoAdjust="0"/>
  </p:normalViewPr>
  <p:slideViewPr>
    <p:cSldViewPr snapToGrid="0">
      <p:cViewPr varScale="1">
        <p:scale>
          <a:sx n="79" d="100"/>
          <a:sy n="79" d="100"/>
        </p:scale>
        <p:origin x="16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E9CF2-9EC0-47B1-89EA-E2843A62B0CE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FC1D1-6514-4276-B98B-40734017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821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6999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8747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563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3041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7803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7073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421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0168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2147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455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9661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13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95072" y="2767584"/>
            <a:ext cx="2474976" cy="388924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38784" y="182880"/>
            <a:ext cx="7437120" cy="646331"/>
          </a:xfrm>
          <a:prstGeom prst="rect">
            <a:avLst/>
          </a:prstGeom>
          <a:solidFill>
            <a:srgbClr val="FFCCFF"/>
          </a:solidFill>
          <a:ln w="38100" cap="rnd" cmpd="dbl">
            <a:solidFill>
              <a:srgbClr val="7030A0"/>
            </a:solidFill>
            <a:prstDash val="sysDot"/>
            <a:bevel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Berlin Sans FB Demi" panose="020E0802020502020306" pitchFamily="34" charset="0"/>
              </a:rPr>
              <a:t>The Department of Native Affairs</a:t>
            </a:r>
            <a:endParaRPr lang="en-US" sz="3600" dirty="0">
              <a:latin typeface="Berlin Sans FB Demi" panose="020E0802020502020306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656832" y="1601892"/>
            <a:ext cx="2231137" cy="5054940"/>
          </a:xfrm>
          <a:prstGeom prst="round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564545" y="829211"/>
            <a:ext cx="2323424" cy="1114471"/>
            <a:chOff x="276727" y="5119520"/>
            <a:chExt cx="3105940" cy="1521911"/>
          </a:xfrm>
        </p:grpSpPr>
        <p:pic>
          <p:nvPicPr>
            <p:cNvPr id="8" name="Picture 7" descr="http://worldartsme.com/images/cartoon-key-clipart-1.jpg">
              <a:hlinkClick r:id="" action="ppaction://noaction"/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727" y="5119520"/>
              <a:ext cx="3105940" cy="15219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>
              <a:hlinkClick r:id="" action="ppaction://noaction"/>
            </p:cNvPr>
            <p:cNvSpPr txBox="1"/>
            <p:nvPr/>
          </p:nvSpPr>
          <p:spPr>
            <a:xfrm>
              <a:off x="700562" y="5628298"/>
              <a:ext cx="1378248" cy="546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Words</a:t>
              </a:r>
              <a:endParaRPr lang="en-US" sz="2000" b="1" dirty="0"/>
            </a:p>
          </p:txBody>
        </p:sp>
      </p:grpSp>
      <p:sp>
        <p:nvSpPr>
          <p:cNvPr id="10" name="Folded Corner 9"/>
          <p:cNvSpPr/>
          <p:nvPr/>
        </p:nvSpPr>
        <p:spPr>
          <a:xfrm>
            <a:off x="2755392" y="975360"/>
            <a:ext cx="3742914" cy="1407544"/>
          </a:xfrm>
          <a:prstGeom prst="foldedCorner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09728" y="877735"/>
            <a:ext cx="2560320" cy="1743301"/>
            <a:chOff x="6388608" y="829211"/>
            <a:chExt cx="2560320" cy="1743301"/>
          </a:xfrm>
        </p:grpSpPr>
        <p:sp>
          <p:nvSpPr>
            <p:cNvPr id="3" name="5-Point Star 2"/>
            <p:cNvSpPr/>
            <p:nvPr/>
          </p:nvSpPr>
          <p:spPr>
            <a:xfrm>
              <a:off x="6388608" y="829211"/>
              <a:ext cx="2560320" cy="1743301"/>
            </a:xfrm>
            <a:prstGeom prst="star5">
              <a:avLst>
                <a:gd name="adj" fmla="val 33743"/>
                <a:gd name="hf" fmla="val 105146"/>
                <a:gd name="vf" fmla="val 110557"/>
              </a:avLst>
            </a:prstGeom>
            <a:solidFill>
              <a:srgbClr val="FFFF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144512" y="1072896"/>
              <a:ext cx="104851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What was it?</a:t>
              </a:r>
              <a:endParaRPr lang="en-US" sz="10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755392" y="97536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Staff</a:t>
            </a:r>
            <a:endParaRPr lang="en-US" sz="1200" dirty="0"/>
          </a:p>
        </p:txBody>
      </p:sp>
      <p:pic>
        <p:nvPicPr>
          <p:cNvPr id="1026" name="Picture 2" descr="https://media1.britannica.com/eb-media/59/41659-004-10D307C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778" y="2925392"/>
            <a:ext cx="677310" cy="901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085088" y="2853045"/>
            <a:ext cx="1450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Hendrik Verwoerd</a:t>
            </a:r>
            <a:endParaRPr lang="en-US" sz="1400" dirty="0"/>
          </a:p>
        </p:txBody>
      </p:sp>
      <p:pic>
        <p:nvPicPr>
          <p:cNvPr id="1030" name="Picture 6" descr="https://img.clipartfest.com/66f1cfb52c6c11f44f620cb19307b9cd_one20clipart-clip-art-1_390-597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574" y="2853045"/>
            <a:ext cx="294543" cy="450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2950464" y="2474976"/>
            <a:ext cx="3328416" cy="3199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Main Responsibilities</a:t>
            </a:r>
            <a:endParaRPr lang="en-US" dirty="0">
              <a:solidFill>
                <a:schemeClr val="tx1"/>
              </a:solidFill>
              <a:latin typeface="Copperplate Gothic Bold" panose="020E0705020206020404" pitchFamily="34" charset="0"/>
            </a:endParaRPr>
          </a:p>
        </p:txBody>
      </p:sp>
      <p:pic>
        <p:nvPicPr>
          <p:cNvPr id="1032" name="Picture 8" descr="https://img.clipartfox.com/29e07619a45c600fde4867476236c939_clip-art-numbers-1-clipart-image-2-clipart_830-137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754" y="3451392"/>
            <a:ext cx="279431" cy="462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3 Clipar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343" y="4015445"/>
            <a:ext cx="338744" cy="434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2828574" y="4779264"/>
            <a:ext cx="3669732" cy="1755648"/>
          </a:xfrm>
          <a:prstGeom prst="rect">
            <a:avLst/>
          </a:prstGeom>
          <a:solidFill>
            <a:schemeClr val="bg1"/>
          </a:solidFill>
          <a:ln w="571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How significant was the Department of Native Affairs?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52842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692</TotalTime>
  <Words>24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Berlin Sans FB Demi</vt:lpstr>
      <vt:lpstr>Calibri</vt:lpstr>
      <vt:lpstr>Calibri Light</vt:lpstr>
      <vt:lpstr>Copperplate Gothic Bold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Loxston-Baker</dc:creator>
  <cp:lastModifiedBy>Helen Loxston-Baker</cp:lastModifiedBy>
  <cp:revision>65</cp:revision>
  <cp:lastPrinted>2017-05-16T09:54:05Z</cp:lastPrinted>
  <dcterms:created xsi:type="dcterms:W3CDTF">2017-01-25T04:36:07Z</dcterms:created>
  <dcterms:modified xsi:type="dcterms:W3CDTF">2017-05-29T14:32:42Z</dcterms:modified>
</cp:coreProperties>
</file>